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97" r:id="rId1"/>
  </p:sldMasterIdLst>
  <p:notesMasterIdLst>
    <p:notesMasterId r:id="rId16"/>
  </p:notesMasterIdLst>
  <p:sldIdLst>
    <p:sldId id="256" r:id="rId2"/>
    <p:sldId id="257" r:id="rId3"/>
    <p:sldId id="282" r:id="rId4"/>
    <p:sldId id="283" r:id="rId5"/>
    <p:sldId id="262" r:id="rId6"/>
    <p:sldId id="263" r:id="rId7"/>
    <p:sldId id="281" r:id="rId8"/>
    <p:sldId id="260" r:id="rId9"/>
    <p:sldId id="267" r:id="rId10"/>
    <p:sldId id="269" r:id="rId11"/>
    <p:sldId id="284" r:id="rId12"/>
    <p:sldId id="280" r:id="rId13"/>
    <p:sldId id="276" r:id="rId14"/>
    <p:sldId id="285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67" autoAdjust="0"/>
    <p:restoredTop sz="94663" autoAdjust="0"/>
  </p:normalViewPr>
  <p:slideViewPr>
    <p:cSldViewPr>
      <p:cViewPr varScale="1">
        <p:scale>
          <a:sx n="112" d="100"/>
          <a:sy n="112" d="100"/>
        </p:scale>
        <p:origin x="151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DBF60C90-7263-3944-9ED0-08575C55BE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F65287B0-8468-D24D-AA0C-2B82B35185B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A10ADEB3-A79D-554E-8A59-3A2F98BB7E4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0E7299DC-27FC-CE4F-B140-5444FF3BC7B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E9FDE2AC-462F-5E47-A511-34EC3F8FF80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AC89FA29-2C8B-6A49-955F-7EBC3B187E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18638B3-E5A3-044C-87D6-06F7E07591A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BBCEA930-1961-E042-8747-D200B37FDDBE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4FC9FF1-A66A-124A-90F0-629D298CCCA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9EF8E2F0-A124-6F47-AED8-7D0AFBD8D2D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E40D4CF-123C-9544-91DD-05934CCC879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6A7F54A-451D-D44C-AE45-53FB0C00769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A3B3054-F918-1244-9420-FA26570A485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3CCCC356-0D78-744F-BDD8-ACF789ABB49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0957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957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B5BB9E49-8F40-A64B-84AA-2E03D35930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9E3E1A60-4AC9-EB46-B624-BD3320531F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6E9D9999-9A68-D14A-B3CD-D86FA5E55B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5F0D7-A916-CF49-A5F2-09F5E1BE7D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342420"/>
      </p:ext>
    </p:extLst>
  </p:cSld>
  <p:clrMapOvr>
    <a:masterClrMapping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E2DC7E9-72E0-BC45-A7CD-A640587F0C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D14EF1D-E4DB-1F41-8FB4-7A638B2AC0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CC31EB4B-505F-A440-85D0-1043625BF7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F08EF5-540B-0842-8EF5-470402BFDD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6170826"/>
      </p:ext>
    </p:extLst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521A755-2E7C-AD41-8F16-0667A16329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2BFD5CD-1BF8-E84A-9DA1-D044E476FD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C0C9812-BC21-EC4A-AAB9-BBB0B66CC1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2E185-39C5-7243-8973-63493A01CF3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0291897"/>
      </p:ext>
    </p:extLst>
  </p:cSld>
  <p:clrMapOvr>
    <a:masterClrMapping/>
  </p:clrMapOvr>
  <p:transition>
    <p:push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962916E-9656-0740-A1D4-47864E9D11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EEFE257C-D3E8-2645-B44A-B576E0C12F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69E824E-F85E-9140-9CED-64B0625FF0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A2FCAB-9E94-9C4F-B653-2F188A9199F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4408221"/>
      </p:ext>
    </p:extLst>
  </p:cSld>
  <p:clrMapOvr>
    <a:masterClrMapping/>
  </p:clrMapOvr>
  <p:transition>
    <p:push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F622F4BB-1E3A-794B-926E-41928484D3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A0F23AF-5C75-9449-998E-207624AC8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1425ED17-0C5E-EF44-A51A-2A3CDBDABA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D85B81-D664-EE48-9513-04D875FAA3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2942579"/>
      </p:ext>
    </p:extLst>
  </p:cSld>
  <p:clrMapOvr>
    <a:masterClrMapping/>
  </p:clrMapOvr>
  <p:transition>
    <p:push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B836BBA-322C-D748-B685-94F246375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622E838F-2A6E-B046-A629-E4F34B3632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59C6CB5-698E-A54C-8505-31754EBC34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01B727-10E1-F545-9955-78E27A70592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680995"/>
      </p:ext>
    </p:extLst>
  </p:cSld>
  <p:clrMapOvr>
    <a:masterClrMapping/>
  </p:clrMapOvr>
  <p:transition>
    <p:push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0CBD2D0-47EB-A541-B098-6DF3B8F8A2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3AAD644-996A-4D4D-8791-6942C42E88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931F417-A4C2-5E48-A274-601BF555CA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1BE8F7-6C8D-1F4B-A639-9549210355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6504383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A72B288F-0B24-324F-BA81-4A973AB37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239843E-C0B2-D140-AB3C-0814A68B2C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5F9EA1E-7A1D-4244-9141-103BC272FC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03AB5F-6FC1-5A42-A294-01E79A4F49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0274014"/>
      </p:ext>
    </p:extLst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C9F34A6-A881-C342-BDC9-A228ACFCA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C5C5EC8-8961-8A49-A30C-986545585F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1B78630B-0B23-6445-B28F-1992A70F4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52363-361F-B240-9562-E132F6229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287937"/>
      </p:ext>
    </p:extLst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5620364-8B0B-1049-9188-7D11820253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B10E43B-4267-2444-A2BE-DEC582788D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18DD7E9-8F80-1F49-A1B2-C442E9AED6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525906-1FD3-DC43-936B-889106A2F7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4904057"/>
      </p:ext>
    </p:extLst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C36D28A0-D392-7B48-AE6A-8BDC2A0671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D044AD7-FA9D-DD43-8C45-111F819508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A0FA6ADE-E637-6146-8F50-4CD546262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3B4A83-5FAB-314E-9706-D0F0AA0E743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3627001"/>
      </p:ext>
    </p:extLst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D6A0FE53-4181-144E-ABC8-34D77E6E9B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1B55CF33-BE37-5B43-85DB-581A5E7C8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7D190E2-183F-AF4C-9AD2-D22B3CFE7A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1D8922-3E81-234C-B5E3-CEB15827B9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4816802"/>
      </p:ext>
    </p:extLst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043FBDA9-7CD6-0E46-B19F-DFFA3A3F6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3A599D79-26C0-454F-8C65-20042B2FFC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C8BFC4C3-8820-9845-922E-9D763D4B43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667BD-B07F-7F44-ABB4-C453D80623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367862"/>
      </p:ext>
    </p:extLst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0DAC1B2-47B4-6144-8CE9-8F855C6EBE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B983759-7739-1845-8DF1-DD65F39877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943C9B6-A4F2-5549-A828-61023E618D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AE1105-7A04-5C4C-932E-4A8466476F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7524218"/>
      </p:ext>
    </p:extLst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08B3025-B3B0-AF49-8208-DB8D9B849B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F20CF56-5997-5F4B-B178-0E00BEC3FA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3CADB5C-F3EC-D44C-AFB7-C5269E5066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6ECAB5-5B8D-8248-90E9-B7DBF341C3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8360463"/>
      </p:ext>
    </p:extLst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F05B5F8-1920-CD44-9BAD-D02FCD450449}"/>
              </a:ext>
            </a:extLst>
          </p:cNvPr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8547" name="Freeform 3">
              <a:extLst>
                <a:ext uri="{FF2B5EF4-FFF2-40B4-BE49-F238E27FC236}">
                  <a16:creationId xmlns:a16="http://schemas.microsoft.com/office/drawing/2014/main" id="{64ABB902-622E-0C4F-99D4-F74E4E11952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48" name="Freeform 4">
              <a:extLst>
                <a:ext uri="{FF2B5EF4-FFF2-40B4-BE49-F238E27FC236}">
                  <a16:creationId xmlns:a16="http://schemas.microsoft.com/office/drawing/2014/main" id="{28375CA0-0626-DC4D-AC3C-D67A1B80F63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49" name="Freeform 5">
              <a:extLst>
                <a:ext uri="{FF2B5EF4-FFF2-40B4-BE49-F238E27FC236}">
                  <a16:creationId xmlns:a16="http://schemas.microsoft.com/office/drawing/2014/main" id="{F0DE613E-C8BA-6046-9C79-0DBA6D4C3DD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50" name="Freeform 6">
              <a:extLst>
                <a:ext uri="{FF2B5EF4-FFF2-40B4-BE49-F238E27FC236}">
                  <a16:creationId xmlns:a16="http://schemas.microsoft.com/office/drawing/2014/main" id="{8F7DE364-2D51-9244-B3CA-7F85FE0CD6F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51" name="Freeform 7">
              <a:extLst>
                <a:ext uri="{FF2B5EF4-FFF2-40B4-BE49-F238E27FC236}">
                  <a16:creationId xmlns:a16="http://schemas.microsoft.com/office/drawing/2014/main" id="{3DBC3745-A312-C94D-A6D9-2EB3A637FAC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52" name="Freeform 8">
              <a:extLst>
                <a:ext uri="{FF2B5EF4-FFF2-40B4-BE49-F238E27FC236}">
                  <a16:creationId xmlns:a16="http://schemas.microsoft.com/office/drawing/2014/main" id="{45FD1803-3322-1E40-B228-EC456492BF0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53" name="Freeform 9">
              <a:extLst>
                <a:ext uri="{FF2B5EF4-FFF2-40B4-BE49-F238E27FC236}">
                  <a16:creationId xmlns:a16="http://schemas.microsoft.com/office/drawing/2014/main" id="{1DB30811-9A4A-7E41-843B-C788864BF23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  <p:sp>
          <p:nvSpPr>
            <p:cNvPr id="108554" name="Freeform 10">
              <a:extLst>
                <a:ext uri="{FF2B5EF4-FFF2-40B4-BE49-F238E27FC236}">
                  <a16:creationId xmlns:a16="http://schemas.microsoft.com/office/drawing/2014/main" id="{7264C0D6-EDFD-6B48-8FA1-D1B0F49EB0E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08555" name="Rectangle 11">
            <a:extLst>
              <a:ext uri="{FF2B5EF4-FFF2-40B4-BE49-F238E27FC236}">
                <a16:creationId xmlns:a16="http://schemas.microsoft.com/office/drawing/2014/main" id="{3463599B-57FD-E64F-A2BD-6F5A62D5DB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556" name="Rectangle 12">
            <a:extLst>
              <a:ext uri="{FF2B5EF4-FFF2-40B4-BE49-F238E27FC236}">
                <a16:creationId xmlns:a16="http://schemas.microsoft.com/office/drawing/2014/main" id="{CA8DEBA1-D155-1343-971F-574863EC7BC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8557" name="Rectangle 13">
            <a:extLst>
              <a:ext uri="{FF2B5EF4-FFF2-40B4-BE49-F238E27FC236}">
                <a16:creationId xmlns:a16="http://schemas.microsoft.com/office/drawing/2014/main" id="{5795634D-7AA6-854D-9CF1-D1A79A2B61C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F5FE1CB-0F3B-3A44-A7A8-511292A3C40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8558" name="Rectangle 14">
            <a:extLst>
              <a:ext uri="{FF2B5EF4-FFF2-40B4-BE49-F238E27FC236}">
                <a16:creationId xmlns:a16="http://schemas.microsoft.com/office/drawing/2014/main" id="{E102BF2D-4FFA-C04B-937D-10630C12BAA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8559" name="Rectangle 15">
            <a:extLst>
              <a:ext uri="{FF2B5EF4-FFF2-40B4-BE49-F238E27FC236}">
                <a16:creationId xmlns:a16="http://schemas.microsoft.com/office/drawing/2014/main" id="{8AC99EF2-A00F-9D4E-B564-C91EE934F9C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Lions, fre you the best?</a:t>
            </a:r>
            <a:endParaRPr lang="ru-RU"/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8" grpId="0"/>
      <p:bldP spid="108559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85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38BFD5B-57F1-3B4C-990F-BC4E442BEFF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JUNGLE CALL</a:t>
            </a:r>
            <a:r>
              <a:rPr lang="ru-RU"/>
              <a:t>.</a:t>
            </a:r>
            <a:br>
              <a:rPr lang="en-US"/>
            </a:br>
            <a:r>
              <a:rPr lang="ru-RU"/>
              <a:t>Джунгли зовут.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FE87463-A57B-294E-A09E-BB53A4D3C1E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4000" dirty="0"/>
              <a:t>Внеклассное мероприятие.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4000" dirty="0"/>
              <a:t>Форма проведения:  игра-соревнование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4000" dirty="0"/>
              <a:t>УМК </a:t>
            </a:r>
            <a:r>
              <a:rPr lang="en-US" sz="4000" dirty="0"/>
              <a:t>“Enjoy English-</a:t>
            </a:r>
            <a:r>
              <a:rPr lang="ru-RU" sz="4000" dirty="0"/>
              <a:t>3</a:t>
            </a:r>
            <a:r>
              <a:rPr lang="en-US" sz="4000" dirty="0"/>
              <a:t>” </a:t>
            </a:r>
            <a:r>
              <a:rPr lang="ru-RU" sz="4000" dirty="0"/>
              <a:t>М.З. </a:t>
            </a:r>
            <a:r>
              <a:rPr lang="ru-RU" sz="4000" dirty="0" err="1"/>
              <a:t>Биболетова</a:t>
            </a:r>
            <a:r>
              <a:rPr lang="ru-RU" sz="4000" dirty="0"/>
              <a:t>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4000" dirty="0"/>
              <a:t>Н.В.Добрынина, Е.А.Ленская (2-й год обучения)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4000" dirty="0"/>
              <a:t>Класс: 3-й (3-а,3-б)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4000" dirty="0"/>
          </a:p>
        </p:txBody>
      </p:sp>
      <p:pic>
        <p:nvPicPr>
          <p:cNvPr id="3076" name="Picture 4" descr="92[1]">
            <a:extLst>
              <a:ext uri="{FF2B5EF4-FFF2-40B4-BE49-F238E27FC236}">
                <a16:creationId xmlns:a16="http://schemas.microsoft.com/office/drawing/2014/main" id="{E0C5E196-7B95-C34B-85CA-C9DF554615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60350"/>
            <a:ext cx="1863725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40413658-5B3D-084D-8D07-4DDBC4A8F4B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Surprise 3 </a:t>
            </a:r>
            <a:r>
              <a:rPr lang="ru-RU"/>
              <a:t>этап</a:t>
            </a: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D21AE469-AFC1-2042-8610-8A1D2473542E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Песня </a:t>
            </a:r>
            <a:r>
              <a:rPr lang="en-US" sz="2800"/>
              <a:t>“THE ABC”</a:t>
            </a:r>
            <a:endParaRPr lang="ru-RU" sz="2800"/>
          </a:p>
        </p:txBody>
      </p:sp>
      <p:pic>
        <p:nvPicPr>
          <p:cNvPr id="12292" name="Picture 6" descr="imagesалфавит">
            <a:extLst>
              <a:ext uri="{FF2B5EF4-FFF2-40B4-BE49-F238E27FC236}">
                <a16:creationId xmlns:a16="http://schemas.microsoft.com/office/drawing/2014/main" id="{BEDFE245-2D80-DA44-B55C-1DA22AE6918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3573463"/>
            <a:ext cx="2500313" cy="2087562"/>
          </a:xfrm>
        </p:spPr>
      </p:pic>
      <p:pic>
        <p:nvPicPr>
          <p:cNvPr id="12293" name="Picture 10" descr="j0216588">
            <a:extLst>
              <a:ext uri="{FF2B5EF4-FFF2-40B4-BE49-F238E27FC236}">
                <a16:creationId xmlns:a16="http://schemas.microsoft.com/office/drawing/2014/main" id="{89675FF2-0783-734E-8CCD-61077AA07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73238"/>
            <a:ext cx="278447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F83194FF-06BE-D845-94B9-27981517C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924175"/>
            <a:ext cx="863600" cy="865188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500"/>
              <a:t>He</a:t>
            </a:r>
            <a:endParaRPr lang="ru-RU" altLang="ru-RU" sz="2500"/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8B40094B-92F4-D640-94EE-6D622A58C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663" y="2924175"/>
            <a:ext cx="936625" cy="8636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500"/>
              <a:t>can</a:t>
            </a:r>
            <a:endParaRPr lang="ru-RU" altLang="ru-RU" sz="2500"/>
          </a:p>
        </p:txBody>
      </p:sp>
      <p:sp>
        <p:nvSpPr>
          <p:cNvPr id="135172" name="Rectangle 4">
            <a:extLst>
              <a:ext uri="{FF2B5EF4-FFF2-40B4-BE49-F238E27FC236}">
                <a16:creationId xmlns:a16="http://schemas.microsoft.com/office/drawing/2014/main" id="{D94E216C-4A37-3448-B006-583B977D8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2924175"/>
            <a:ext cx="862013" cy="865188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500"/>
              <a:t>run</a:t>
            </a:r>
            <a:endParaRPr lang="ru-RU" altLang="ru-RU" sz="2500"/>
          </a:p>
        </p:txBody>
      </p:sp>
      <p:sp>
        <p:nvSpPr>
          <p:cNvPr id="135173" name="Rectangle 5">
            <a:extLst>
              <a:ext uri="{FF2B5EF4-FFF2-40B4-BE49-F238E27FC236}">
                <a16:creationId xmlns:a16="http://schemas.microsoft.com/office/drawing/2014/main" id="{554BEF63-2831-124F-B9AA-01F6BA4F7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2924175"/>
            <a:ext cx="863600" cy="865188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500"/>
              <a:t>well</a:t>
            </a:r>
            <a:endParaRPr lang="ru-RU" altLang="ru-RU" sz="2500"/>
          </a:p>
        </p:txBody>
      </p:sp>
      <p:sp>
        <p:nvSpPr>
          <p:cNvPr id="135178" name="Rectangle 10">
            <a:extLst>
              <a:ext uri="{FF2B5EF4-FFF2-40B4-BE49-F238E27FC236}">
                <a16:creationId xmlns:a16="http://schemas.microsoft.com/office/drawing/2014/main" id="{CFEA93B5-EAAF-624E-BB3E-90EBF516655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“What? Where? When?” </a:t>
            </a:r>
            <a:r>
              <a:rPr lang="ru-RU"/>
              <a:t>«Что? Где? Когда?»4 этап</a:t>
            </a:r>
          </a:p>
        </p:txBody>
      </p:sp>
      <p:sp>
        <p:nvSpPr>
          <p:cNvPr id="135179" name="Rectangle 11">
            <a:extLst>
              <a:ext uri="{FF2B5EF4-FFF2-40B4-BE49-F238E27FC236}">
                <a16:creationId xmlns:a16="http://schemas.microsoft.com/office/drawing/2014/main" id="{8B299352-527F-F147-8738-DD67EC398AB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Грамматика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965 4.89362E-6 L 0.44097 4.8936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135 0.00023 L -0.42135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52 8.32562E-7 L -0.10226 0.0002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653 0.00023 L 0.09253 0.0002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 animBg="1"/>
      <p:bldP spid="135171" grpId="0" animBg="1"/>
      <p:bldP spid="135172" grpId="0" animBg="1"/>
      <p:bldP spid="1351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E24B4C6-A61A-BD4F-9708-26716B0064C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“It’s interesting to know…”</a:t>
            </a:r>
            <a:r>
              <a:rPr lang="ru-RU" sz="4000"/>
              <a:t> «Хочу все знать» 5 этап   </a:t>
            </a:r>
            <a:br>
              <a:rPr lang="en-US" sz="4000"/>
            </a:br>
            <a:endParaRPr lang="ru-RU" sz="4000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6577302-1F58-7240-B59F-352E8BD080E6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Говорение (монолог)</a:t>
            </a:r>
          </a:p>
          <a:p>
            <a:pPr eaLnBrk="1" hangingPunct="1">
              <a:defRPr/>
            </a:pPr>
            <a:r>
              <a:rPr lang="ru-RU" sz="2800"/>
              <a:t>Описание животного</a:t>
            </a:r>
          </a:p>
          <a:p>
            <a:pPr eaLnBrk="1" hangingPunct="1">
              <a:defRPr/>
            </a:pPr>
            <a:endParaRPr lang="ru-RU" sz="2800"/>
          </a:p>
        </p:txBody>
      </p:sp>
      <p:pic>
        <p:nvPicPr>
          <p:cNvPr id="14340" name="Picture 4" descr="львы143">
            <a:extLst>
              <a:ext uri="{FF2B5EF4-FFF2-40B4-BE49-F238E27FC236}">
                <a16:creationId xmlns:a16="http://schemas.microsoft.com/office/drawing/2014/main" id="{12D58630-D9F8-BC4B-ADFB-61AC38F6CCE7}"/>
              </a:ext>
            </a:extLst>
          </p:cNvPr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2060575"/>
            <a:ext cx="2571750" cy="171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6" descr="1тигры 4">
            <a:extLst>
              <a:ext uri="{FF2B5EF4-FFF2-40B4-BE49-F238E27FC236}">
                <a16:creationId xmlns:a16="http://schemas.microsoft.com/office/drawing/2014/main" id="{76D8901D-F538-D24C-9C27-C2E0816D63AA}"/>
              </a:ext>
            </a:extLst>
          </p:cNvPr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3575" y="4724400"/>
            <a:ext cx="2571750" cy="180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8" descr="iзебрыmages">
            <a:extLst>
              <a:ext uri="{FF2B5EF4-FFF2-40B4-BE49-F238E27FC236}">
                <a16:creationId xmlns:a16="http://schemas.microsoft.com/office/drawing/2014/main" id="{14240DD9-634B-2549-96B8-7C3E1A26B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060575"/>
            <a:ext cx="2087562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 descr="панда сидит110">
            <a:extLst>
              <a:ext uri="{FF2B5EF4-FFF2-40B4-BE49-F238E27FC236}">
                <a16:creationId xmlns:a16="http://schemas.microsoft.com/office/drawing/2014/main" id="{673D184E-DB70-4144-BDFD-5391A8EFB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24400"/>
            <a:ext cx="25717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F1CE9101-E1B0-8C41-BF23-7EEE9A34A9A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8000"/>
              <a:t>Финал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E5AB4BC7-D87D-4B41-BB1B-0F65A8D6139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/>
              <a:t>сдача маршрутных листов ;</a:t>
            </a:r>
          </a:p>
          <a:p>
            <a:pPr eaLnBrk="1" hangingPunct="1">
              <a:defRPr/>
            </a:pPr>
            <a:r>
              <a:rPr lang="ru-RU" sz="4400"/>
              <a:t>итоги; </a:t>
            </a:r>
          </a:p>
          <a:p>
            <a:pPr eaLnBrk="1" hangingPunct="1">
              <a:defRPr/>
            </a:pPr>
            <a:r>
              <a:rPr lang="ru-RU" sz="4400"/>
              <a:t>вручение дипломов;</a:t>
            </a:r>
          </a:p>
          <a:p>
            <a:pPr eaLnBrk="1" hangingPunct="1">
              <a:defRPr/>
            </a:pPr>
            <a:r>
              <a:rPr lang="ru-RU" sz="4400"/>
              <a:t>песня </a:t>
            </a:r>
            <a:r>
              <a:rPr lang="en-US" sz="4400"/>
              <a:t>“The more we are together”</a:t>
            </a:r>
            <a:r>
              <a:rPr lang="ru-RU" sz="4400"/>
              <a:t> .</a:t>
            </a:r>
          </a:p>
        </p:txBody>
      </p:sp>
      <p:pic>
        <p:nvPicPr>
          <p:cNvPr id="15364" name="Picture 4" descr="207лев с гривой 1">
            <a:extLst>
              <a:ext uri="{FF2B5EF4-FFF2-40B4-BE49-F238E27FC236}">
                <a16:creationId xmlns:a16="http://schemas.microsoft.com/office/drawing/2014/main" id="{8A65A207-B66C-D848-A1A0-342E25491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33375"/>
            <a:ext cx="1143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j0216724">
            <a:extLst>
              <a:ext uri="{FF2B5EF4-FFF2-40B4-BE49-F238E27FC236}">
                <a16:creationId xmlns:a16="http://schemas.microsoft.com/office/drawing/2014/main" id="{CDC07D82-F24B-8A47-B57D-08538B5AC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797425"/>
            <a:ext cx="1450975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25E5991F-B8DF-374A-9F62-DBED33F97AA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333500" y="277813"/>
            <a:ext cx="6240463" cy="74136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/>
              <a:t>Интеграция</a:t>
            </a:r>
            <a:r>
              <a:rPr lang="ru-RU"/>
              <a:t> </a:t>
            </a:r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7D058115-EAD2-2847-8962-C0A4F78AEFB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01788"/>
            <a:ext cx="8497888" cy="5256212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/>
          </a:p>
          <a:p>
            <a:pPr marL="457200" indent="-457200" eaLnBrk="1" hangingPunct="1">
              <a:lnSpc>
                <a:spcPct val="90000"/>
              </a:lnSpc>
              <a:defRPr/>
            </a:pPr>
            <a:r>
              <a:rPr lang="ru-RU" sz="4000"/>
              <a:t>Внеклассное мероприятие «Джунгли зовут» включает интеграцию английского языка и других предметов: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ru-RU" sz="4000"/>
              <a:t>Физической культуры;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ru-RU" sz="4000"/>
              <a:t>Окружающего мира;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ru-RU" sz="4000"/>
              <a:t>Музыки;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ru-RU" sz="4000"/>
              <a:t>Изобразительного искусства.</a:t>
            </a:r>
            <a:r>
              <a:rPr lang="ru-RU" sz="2400"/>
              <a:t> </a:t>
            </a:r>
          </a:p>
        </p:txBody>
      </p:sp>
      <p:pic>
        <p:nvPicPr>
          <p:cNvPr id="16388" name="Picture 4" descr="джунгли">
            <a:extLst>
              <a:ext uri="{FF2B5EF4-FFF2-40B4-BE49-F238E27FC236}">
                <a16:creationId xmlns:a16="http://schemas.microsoft.com/office/drawing/2014/main" id="{6ED0CFE9-7B14-0E45-9910-900B0E7A4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89363"/>
            <a:ext cx="2057400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 descr="j0299763">
            <a:extLst>
              <a:ext uri="{FF2B5EF4-FFF2-40B4-BE49-F238E27FC236}">
                <a16:creationId xmlns:a16="http://schemas.microsoft.com/office/drawing/2014/main" id="{97B7DD7A-A2DB-BA4B-9F46-D9B0D27CD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88" y="0"/>
            <a:ext cx="1827212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79" name="Music">
            <a:extLst>
              <a:ext uri="{FF2B5EF4-FFF2-40B4-BE49-F238E27FC236}">
                <a16:creationId xmlns:a16="http://schemas.microsoft.com/office/drawing/2014/main" id="{27AF5C2D-A972-CB45-B407-0B833D407EFD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79388" y="260350"/>
            <a:ext cx="1079500" cy="1196975"/>
          </a:xfrm>
          <a:custGeom>
            <a:avLst/>
            <a:gdLst>
              <a:gd name="T0" fmla="*/ 7352 w 21600"/>
              <a:gd name="T1" fmla="*/ 46 h 21600"/>
              <a:gd name="T2" fmla="*/ 7373 w 21600"/>
              <a:gd name="T3" fmla="*/ 9900 h 21600"/>
              <a:gd name="T4" fmla="*/ 21683 w 21600"/>
              <a:gd name="T5" fmla="*/ 10061 h 21600"/>
              <a:gd name="T6" fmla="*/ 7352 w 21600"/>
              <a:gd name="T7" fmla="*/ 46 h 21600"/>
              <a:gd name="T8" fmla="*/ 21600 w 21600"/>
              <a:gd name="T9" fmla="*/ 0 h 21600"/>
              <a:gd name="T10" fmla="*/ 7975 w 21600"/>
              <a:gd name="T11" fmla="*/ 923 h 21600"/>
              <a:gd name="T12" fmla="*/ 20935 w 21600"/>
              <a:gd name="T13" fmla="*/ 535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98" decel="100000" fill="hold"/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/>
      <p:bldP spid="15667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4A1CCB6-4EB8-0E4A-83A9-0E00D242B07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ЦЕЛИ: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28A8936-40E1-7B46-8841-2D92EF80846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/>
              <a:t>Подведение итогов обученности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учащихся английскому языку после завершения учебника </a:t>
            </a:r>
            <a:r>
              <a:rPr lang="en-US" sz="2800"/>
              <a:t>“Enjoy English-1”</a:t>
            </a:r>
            <a:r>
              <a:rPr lang="ru-RU" sz="2800"/>
              <a:t>;</a:t>
            </a:r>
            <a:endParaRPr lang="en-US" sz="2800"/>
          </a:p>
          <a:p>
            <a:pPr eaLnBrk="1" hangingPunct="1">
              <a:defRPr/>
            </a:pPr>
            <a:r>
              <a:rPr lang="ru-RU" sz="2800"/>
              <a:t>Усовершенствование полученных на уроках английского языка знаний и навыков ;</a:t>
            </a:r>
          </a:p>
          <a:p>
            <a:pPr eaLnBrk="1" hangingPunct="1">
              <a:defRPr/>
            </a:pPr>
            <a:r>
              <a:rPr lang="ru-RU" sz="2800"/>
              <a:t>Развитие эстетических вкусов и мировоззрения учащихся ;</a:t>
            </a:r>
          </a:p>
          <a:p>
            <a:pPr eaLnBrk="1" hangingPunct="1">
              <a:defRPr/>
            </a:pPr>
            <a:r>
              <a:rPr lang="ru-RU" sz="2800"/>
              <a:t>Поддержание мотивации к овладению английским языком в целом.</a:t>
            </a:r>
          </a:p>
        </p:txBody>
      </p:sp>
      <p:pic>
        <p:nvPicPr>
          <p:cNvPr id="4100" name="Picture 6" descr="Копия 250px-Hopetoun_fallsводопад">
            <a:extLst>
              <a:ext uri="{FF2B5EF4-FFF2-40B4-BE49-F238E27FC236}">
                <a16:creationId xmlns:a16="http://schemas.microsoft.com/office/drawing/2014/main" id="{8B39D716-77F9-C54E-9E36-4358BFAA9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805488"/>
            <a:ext cx="2771775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 descr="184лев аним">
            <a:extLst>
              <a:ext uri="{FF2B5EF4-FFF2-40B4-BE49-F238E27FC236}">
                <a16:creationId xmlns:a16="http://schemas.microsoft.com/office/drawing/2014/main" id="{2A01D93C-12AE-6E41-969D-FF4F6696C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8351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47FDA94A-8F6F-4944-91D5-C1E204932EA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ПОДГОТОВИТЕЛЬНЫЙ </a:t>
            </a:r>
            <a:br>
              <a:rPr lang="ru-RU"/>
            </a:br>
            <a:r>
              <a:rPr lang="ru-RU"/>
              <a:t>ПЕРИОД</a:t>
            </a:r>
          </a:p>
        </p:txBody>
      </p:sp>
      <p:pic>
        <p:nvPicPr>
          <p:cNvPr id="5123" name="Picture 7" descr="львы143">
            <a:extLst>
              <a:ext uri="{FF2B5EF4-FFF2-40B4-BE49-F238E27FC236}">
                <a16:creationId xmlns:a16="http://schemas.microsoft.com/office/drawing/2014/main" id="{1B856E4F-D678-9444-A4AA-8CE461B7256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844675"/>
            <a:ext cx="2571750" cy="1714500"/>
          </a:xfrm>
        </p:spPr>
      </p:pic>
      <p:sp>
        <p:nvSpPr>
          <p:cNvPr id="112656" name="Rectangle 16">
            <a:extLst>
              <a:ext uri="{FF2B5EF4-FFF2-40B4-BE49-F238E27FC236}">
                <a16:creationId xmlns:a16="http://schemas.microsoft.com/office/drawing/2014/main" id="{3549EA72-751E-FB4C-8CBB-37BFFF8FF7CA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defRPr/>
            </a:pPr>
            <a:r>
              <a:rPr lang="ru-RU" sz="2800"/>
              <a:t>4 команды</a:t>
            </a:r>
          </a:p>
          <a:p>
            <a:pPr marL="533400" indent="-533400" eaLnBrk="1" hangingPunct="1">
              <a:lnSpc>
                <a:spcPct val="80000"/>
              </a:lnSpc>
              <a:defRPr/>
            </a:pPr>
            <a:r>
              <a:rPr lang="ru-RU" sz="2800"/>
              <a:t>Атрибуты: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Эмблемы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Творческие работы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Фрукты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800"/>
              <a:t>Корзина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ru-RU" sz="2800"/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endParaRPr lang="ru-RU" sz="800"/>
          </a:p>
          <a:p>
            <a:pPr marL="533400" indent="-533400" eaLnBrk="1" hangingPunct="1">
              <a:lnSpc>
                <a:spcPct val="80000"/>
              </a:lnSpc>
              <a:defRPr/>
            </a:pPr>
            <a:endParaRPr lang="ru-RU" sz="800"/>
          </a:p>
        </p:txBody>
      </p:sp>
      <p:pic>
        <p:nvPicPr>
          <p:cNvPr id="5125" name="Picture 8" descr="1тигры 4">
            <a:extLst>
              <a:ext uri="{FF2B5EF4-FFF2-40B4-BE49-F238E27FC236}">
                <a16:creationId xmlns:a16="http://schemas.microsoft.com/office/drawing/2014/main" id="{7B7D66E1-05E2-E746-8ABF-E858834529BF}"/>
              </a:ext>
            </a:extLst>
          </p:cNvPr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8" y="4221163"/>
            <a:ext cx="2571750" cy="171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10" descr="панда сидит110">
            <a:extLst>
              <a:ext uri="{FF2B5EF4-FFF2-40B4-BE49-F238E27FC236}">
                <a16:creationId xmlns:a16="http://schemas.microsoft.com/office/drawing/2014/main" id="{E1AA42F3-2B0C-E140-9E88-8F3E81CD7C4A}"/>
              </a:ext>
            </a:extLst>
          </p:cNvPr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00788" y="1844675"/>
            <a:ext cx="2571750" cy="171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15" descr="iзебрыmages">
            <a:extLst>
              <a:ext uri="{FF2B5EF4-FFF2-40B4-BE49-F238E27FC236}">
                <a16:creationId xmlns:a16="http://schemas.microsoft.com/office/drawing/2014/main" id="{8CA8E62A-754C-7E43-A882-4C670111F96A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1275" y="1844675"/>
            <a:ext cx="1800225" cy="1655763"/>
          </a:xfrm>
        </p:spPr>
      </p:pic>
      <p:sp>
        <p:nvSpPr>
          <p:cNvPr id="112657" name="Rectangle 17">
            <a:extLst>
              <a:ext uri="{FF2B5EF4-FFF2-40B4-BE49-F238E27FC236}">
                <a16:creationId xmlns:a16="http://schemas.microsoft.com/office/drawing/2014/main" id="{BAE998A3-2918-3E49-BE35-628E56A77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3573463"/>
            <a:ext cx="108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“LIONS”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2658" name="Rectangle 18">
            <a:extLst>
              <a:ext uri="{FF2B5EF4-FFF2-40B4-BE49-F238E27FC236}">
                <a16:creationId xmlns:a16="http://schemas.microsoft.com/office/drawing/2014/main" id="{F1D9F67C-B694-684B-B65C-8BEB6D8F5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3500438"/>
            <a:ext cx="1250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“ZEBRAS”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2659" name="Rectangle 19">
            <a:extLst>
              <a:ext uri="{FF2B5EF4-FFF2-40B4-BE49-F238E27FC236}">
                <a16:creationId xmlns:a16="http://schemas.microsoft.com/office/drawing/2014/main" id="{F07EE77F-5B60-CC45-B47E-6F2D9EDCF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3463"/>
            <a:ext cx="127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“PANDAS”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2660" name="Rectangle 20">
            <a:extLst>
              <a:ext uri="{FF2B5EF4-FFF2-40B4-BE49-F238E27FC236}">
                <a16:creationId xmlns:a16="http://schemas.microsoft.com/office/drawing/2014/main" id="{E3D7DE57-F712-AC44-AA8A-3855841B7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6021388"/>
            <a:ext cx="1187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“TIGERS”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5132" name="Picture 21" descr="львы143">
            <a:extLst>
              <a:ext uri="{FF2B5EF4-FFF2-40B4-BE49-F238E27FC236}">
                <a16:creationId xmlns:a16="http://schemas.microsoft.com/office/drawing/2014/main" id="{01D33425-F05B-0747-94B8-8E359FA05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844675"/>
            <a:ext cx="2571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/>
      <p:bldP spid="112644" grpId="1"/>
      <p:bldP spid="112644" grpId="2"/>
      <p:bldP spid="112656" grpId="0" build="p"/>
      <p:bldP spid="112656" grpI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D052955F-0FB6-7A4C-8EF5-4F8D538C61D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План подготовки мероприятия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B1E4A017-0F99-B047-8348-24D134ED367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выставка работ учащихся по теме «Джунгли»,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 маршрутные листы,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консультации помощников,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четкая система оценивания и подсчета баллов,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оборудование и фонограммы,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оформление зала и сцены,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Разучивание с  песен с детьми.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/>
          </a:p>
        </p:txBody>
      </p:sp>
      <p:pic>
        <p:nvPicPr>
          <p:cNvPr id="6148" name="Picture 4" descr="j0216588">
            <a:extLst>
              <a:ext uri="{FF2B5EF4-FFF2-40B4-BE49-F238E27FC236}">
                <a16:creationId xmlns:a16="http://schemas.microsoft.com/office/drawing/2014/main" id="{ADEBB9F2-6CB1-2547-84C6-55B318E55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149725"/>
            <a:ext cx="2185987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>
            <a:extLst>
              <a:ext uri="{FF2B5EF4-FFF2-40B4-BE49-F238E27FC236}">
                <a16:creationId xmlns:a16="http://schemas.microsoft.com/office/drawing/2014/main" id="{48114C23-4E93-9146-9C44-AAD98221213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Оформление и оборудование </a:t>
            </a:r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DBA61668-6FD5-B64F-81E5-1C912A2A57E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/>
              <a:t>Оформление зала: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Стилизация сцены под джунгли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Плакаты с названиями этапов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 украшение зала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/>
              <a:t>Оборудование: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Карточки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Картинки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Продукты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3600"/>
              <a:t>Кубики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/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D2E9878E-549F-0A44-8B84-55B0F775B3DB}"/>
              </a:ext>
            </a:extLst>
          </p:cNvPr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5214938" y="1905000"/>
            <a:ext cx="3929062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/>
          </a:p>
          <a:p>
            <a:pPr eaLnBrk="1" hangingPunct="1">
              <a:lnSpc>
                <a:spcPct val="80000"/>
              </a:lnSpc>
              <a:defRPr/>
            </a:pPr>
            <a:endParaRPr lang="ru-RU" sz="2400"/>
          </a:p>
        </p:txBody>
      </p:sp>
      <p:pic>
        <p:nvPicPr>
          <p:cNvPr id="7173" name="Picture 7" descr="207лев с гривой 1">
            <a:extLst>
              <a:ext uri="{FF2B5EF4-FFF2-40B4-BE49-F238E27FC236}">
                <a16:creationId xmlns:a16="http://schemas.microsoft.com/office/drawing/2014/main" id="{D309AA6A-4961-A049-BFF6-0A74B56F2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05263"/>
            <a:ext cx="20161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 build="p"/>
      <p:bldP spid="1536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A5FAACF6-DC07-A741-9923-C0B252889A9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Ход проведения.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2AE9DCE-E848-7145-AE12-E12995C83EB3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/>
              <a:t>Перекличка команд.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/>
              <a:t>Введение в сюжет игры.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/>
              <a:t>Выдача маршрутных листов.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/>
              <a:t>Соревнования по этапам.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80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/>
          </a:p>
        </p:txBody>
      </p:sp>
      <p:pic>
        <p:nvPicPr>
          <p:cNvPr id="8196" name="Picture 5" descr="images карта">
            <a:extLst>
              <a:ext uri="{FF2B5EF4-FFF2-40B4-BE49-F238E27FC236}">
                <a16:creationId xmlns:a16="http://schemas.microsoft.com/office/drawing/2014/main" id="{614B6117-ABD4-3A41-BD81-A075DA5E6F7C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8238" y="2314575"/>
            <a:ext cx="1325562" cy="1200150"/>
          </a:xfrm>
        </p:spPr>
      </p:pic>
      <p:pic>
        <p:nvPicPr>
          <p:cNvPr id="8197" name="Picture 12" descr="250px-Hopetoun_fallsводопад">
            <a:extLst>
              <a:ext uri="{FF2B5EF4-FFF2-40B4-BE49-F238E27FC236}">
                <a16:creationId xmlns:a16="http://schemas.microsoft.com/office/drawing/2014/main" id="{11DFDE2D-AC94-B34F-9450-7FE3017A2435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9975" y="4941888"/>
            <a:ext cx="4176713" cy="1582737"/>
          </a:xfrm>
        </p:spPr>
      </p:pic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>
            <a:extLst>
              <a:ext uri="{FF2B5EF4-FFF2-40B4-BE49-F238E27FC236}">
                <a16:creationId xmlns:a16="http://schemas.microsoft.com/office/drawing/2014/main" id="{E2E74371-CD67-3249-B786-98D08AD701C6}"/>
              </a:ext>
            </a:extLst>
          </p:cNvPr>
          <p:cNvSpPr>
            <a:spLocks noGrp="1" noRot="1" noChangeArrowheads="1"/>
          </p:cNvSpPr>
          <p:nvPr>
            <p:ph type="title" sz="quarter"/>
          </p:nvPr>
        </p:nvSpPr>
        <p:spPr>
          <a:xfrm>
            <a:off x="468313" y="260350"/>
            <a:ext cx="8385175" cy="1008063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What animal is the best ?</a:t>
            </a:r>
            <a:endParaRPr lang="ru-RU"/>
          </a:p>
        </p:txBody>
      </p:sp>
      <p:pic>
        <p:nvPicPr>
          <p:cNvPr id="9219" name="Picture 11" descr="1тигры 4">
            <a:extLst>
              <a:ext uri="{FF2B5EF4-FFF2-40B4-BE49-F238E27FC236}">
                <a16:creationId xmlns:a16="http://schemas.microsoft.com/office/drawing/2014/main" id="{F546175E-FD25-A542-8520-95E6E960F700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5938" y="2057400"/>
            <a:ext cx="2571750" cy="1714500"/>
          </a:xfrm>
        </p:spPr>
      </p:pic>
      <p:pic>
        <p:nvPicPr>
          <p:cNvPr id="9220" name="Picture 13" descr="львы143">
            <a:extLst>
              <a:ext uri="{FF2B5EF4-FFF2-40B4-BE49-F238E27FC236}">
                <a16:creationId xmlns:a16="http://schemas.microsoft.com/office/drawing/2014/main" id="{EAA9B3A0-19BB-E841-98BE-5FA90B48B10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6063" y="2057400"/>
            <a:ext cx="2571750" cy="1714500"/>
          </a:xfrm>
        </p:spPr>
      </p:pic>
      <p:pic>
        <p:nvPicPr>
          <p:cNvPr id="9221" name="Picture 14" descr="iзебрыmages">
            <a:extLst>
              <a:ext uri="{FF2B5EF4-FFF2-40B4-BE49-F238E27FC236}">
                <a16:creationId xmlns:a16="http://schemas.microsoft.com/office/drawing/2014/main" id="{C540874D-2E13-E346-BD8C-DCABDF34155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4292600"/>
            <a:ext cx="2087562" cy="1716088"/>
          </a:xfrm>
        </p:spPr>
      </p:pic>
      <p:pic>
        <p:nvPicPr>
          <p:cNvPr id="9222" name="Picture 15" descr="панда сидит110">
            <a:extLst>
              <a:ext uri="{FF2B5EF4-FFF2-40B4-BE49-F238E27FC236}">
                <a16:creationId xmlns:a16="http://schemas.microsoft.com/office/drawing/2014/main" id="{1949205C-C799-E747-9BB7-E07BCA65203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4221163"/>
            <a:ext cx="2571750" cy="1800225"/>
          </a:xfrm>
        </p:spPr>
      </p:pic>
      <p:pic>
        <p:nvPicPr>
          <p:cNvPr id="9223" name="Picture 16" descr="львы143">
            <a:extLst>
              <a:ext uri="{FF2B5EF4-FFF2-40B4-BE49-F238E27FC236}">
                <a16:creationId xmlns:a16="http://schemas.microsoft.com/office/drawing/2014/main" id="{767A2599-C2C9-BF46-9C35-DF9456FD3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060575"/>
            <a:ext cx="2571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8" descr="iзебрыmages">
            <a:extLst>
              <a:ext uri="{FF2B5EF4-FFF2-40B4-BE49-F238E27FC236}">
                <a16:creationId xmlns:a16="http://schemas.microsoft.com/office/drawing/2014/main" id="{EC7D0F20-F803-7D45-9F62-191F251AC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292600"/>
            <a:ext cx="2087562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30FF44B-9E03-4140-AAAE-F54C6F37913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20605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ЭТАПЫ СОРЕВНОВАНИЙ</a:t>
            </a:r>
            <a:r>
              <a:rPr lang="en-US" sz="4000"/>
              <a:t>“DIFFERENT SOUNDS”</a:t>
            </a:r>
            <a:r>
              <a:rPr lang="ru-RU" sz="4000"/>
              <a:t>«Мир звуков»</a:t>
            </a:r>
            <a:r>
              <a:rPr lang="en-US" sz="4000"/>
              <a:t>  1 </a:t>
            </a:r>
            <a:r>
              <a:rPr lang="ru-RU" sz="4000"/>
              <a:t>этап</a:t>
            </a:r>
            <a:br>
              <a:rPr lang="ru-RU" sz="4000"/>
            </a:br>
            <a:endParaRPr lang="ru-RU" sz="4000"/>
          </a:p>
        </p:txBody>
      </p:sp>
      <p:pic>
        <p:nvPicPr>
          <p:cNvPr id="10243" name="Picture 7" descr="кукла">
            <a:extLst>
              <a:ext uri="{FF2B5EF4-FFF2-40B4-BE49-F238E27FC236}">
                <a16:creationId xmlns:a16="http://schemas.microsoft.com/office/drawing/2014/main" id="{4C4B31CD-EAC4-4D4A-A22F-09AC29D88F43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3573463"/>
            <a:ext cx="2233612" cy="2614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5" descr="кот под одеялом">
            <a:extLst>
              <a:ext uri="{FF2B5EF4-FFF2-40B4-BE49-F238E27FC236}">
                <a16:creationId xmlns:a16="http://schemas.microsoft.com/office/drawing/2014/main" id="{4B0F39EF-5984-1B42-9D47-DE3A70A4BA1E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0425" y="2997200"/>
            <a:ext cx="2743200" cy="3657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>
            <a:extLst>
              <a:ext uri="{FF2B5EF4-FFF2-40B4-BE49-F238E27FC236}">
                <a16:creationId xmlns:a16="http://schemas.microsoft.com/office/drawing/2014/main" id="{22C19804-D865-1142-B133-A113614DB124}"/>
              </a:ext>
            </a:extLst>
          </p:cNvPr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0" y="1905000"/>
            <a:ext cx="3927475" cy="4191000"/>
          </a:xfrm>
        </p:spPr>
        <p:txBody>
          <a:bodyPr/>
          <a:lstStyle/>
          <a:p>
            <a:pPr marL="536575" indent="-525463" eaLnBrk="1" hangingPunct="1">
              <a:defRPr/>
            </a:pPr>
            <a:r>
              <a:rPr lang="en-US" sz="2400"/>
              <a:t>[ k]</a:t>
            </a:r>
          </a:p>
          <a:p>
            <a:pPr marL="536575" indent="-525463" eaLnBrk="1" hangingPunct="1">
              <a:defRPr/>
            </a:pPr>
            <a:r>
              <a:rPr lang="en-US" sz="2400"/>
              <a:t>[d]</a:t>
            </a:r>
            <a:endParaRPr lang="ru-RU" sz="2400"/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E3FBE0D0-6ED4-5345-8534-120008A3A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2997200"/>
            <a:ext cx="647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[d]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179" name="Rectangle 11">
            <a:extLst>
              <a:ext uri="{FF2B5EF4-FFF2-40B4-BE49-F238E27FC236}">
                <a16:creationId xmlns:a16="http://schemas.microsoft.com/office/drawing/2014/main" id="{13561E97-8BD6-A645-8081-D536C4F59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8488" y="2276475"/>
            <a:ext cx="527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[ k]</a:t>
            </a:r>
            <a:br>
              <a:rPr lang="en-US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ru-RU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9553E20-F05F-124D-9E85-5CDF1B0B1AF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“HELP YOURSELF”</a:t>
            </a:r>
            <a:r>
              <a:rPr lang="ru-RU"/>
              <a:t>  «Угощайся» 2 этап</a:t>
            </a:r>
          </a:p>
        </p:txBody>
      </p:sp>
      <p:sp>
        <p:nvSpPr>
          <p:cNvPr id="33797" name="Rectangle 5">
            <a:extLst>
              <a:ext uri="{FF2B5EF4-FFF2-40B4-BE49-F238E27FC236}">
                <a16:creationId xmlns:a16="http://schemas.microsoft.com/office/drawing/2014/main" id="{D352920B-5A9D-3744-BF25-DA012A2ABD69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/>
              <a:t>Butter (toast)</a:t>
            </a:r>
            <a:endParaRPr lang="ru-RU" sz="2800"/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9EEAC4B6-7A63-674B-B8C7-F5E99CC5F824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827088" y="1916113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ru-RU" sz="24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1269" name="Picture 7" descr="j0199283">
            <a:extLst>
              <a:ext uri="{FF2B5EF4-FFF2-40B4-BE49-F238E27FC236}">
                <a16:creationId xmlns:a16="http://schemas.microsoft.com/office/drawing/2014/main" id="{BAD6AE49-8CC3-094C-8E04-BE3FCF6480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2205038"/>
            <a:ext cx="2562225" cy="3384550"/>
          </a:xfrm>
        </p:spPr>
      </p:pic>
    </p:spTree>
  </p:cSld>
  <p:clrMapOvr>
    <a:masterClrMapping/>
  </p:clrMapOvr>
  <p:transition>
    <p:push dir="r"/>
  </p:transition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1216</TotalTime>
  <Words>337</Words>
  <Application>Microsoft Macintosh PowerPoint</Application>
  <PresentationFormat>Экран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Wingdings</vt:lpstr>
      <vt:lpstr>Трава</vt:lpstr>
      <vt:lpstr>JUNGLE CALL. Джунгли зовут.</vt:lpstr>
      <vt:lpstr>ЦЕЛИ:</vt:lpstr>
      <vt:lpstr>ПОДГОТОВИТЕЛЬНЫЙ  ПЕРИОД</vt:lpstr>
      <vt:lpstr>План подготовки мероприятия</vt:lpstr>
      <vt:lpstr>Оформление и оборудование </vt:lpstr>
      <vt:lpstr>Ход проведения.</vt:lpstr>
      <vt:lpstr>What animal is the best ?</vt:lpstr>
      <vt:lpstr>ЭТАПЫ СОРЕВНОВАНИЙ“DIFFERENT SOUNDS”«Мир звуков»  1 этап </vt:lpstr>
      <vt:lpstr>“HELP YOURSELF”  «Угощайся» 2 этап</vt:lpstr>
      <vt:lpstr>Surprise 3 этап</vt:lpstr>
      <vt:lpstr>“What? Where? When?” «Что? Где? Когда?»4 этап</vt:lpstr>
      <vt:lpstr>“It’s interesting to know…” «Хочу все знать» 5 этап    </vt:lpstr>
      <vt:lpstr>Финал</vt:lpstr>
      <vt:lpstr>Интеграция 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JUNGLE CALL. Джунгли зовут.</dc:title>
  <dc:creator>USER</dc:creator>
  <cp:lastModifiedBy>Валерия Василишина</cp:lastModifiedBy>
  <cp:revision>34</cp:revision>
  <dcterms:created xsi:type="dcterms:W3CDTF">2007-03-18T10:14:42Z</dcterms:created>
  <dcterms:modified xsi:type="dcterms:W3CDTF">2020-03-12T20:31:42Z</dcterms:modified>
</cp:coreProperties>
</file>