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  <p:sldMasterId id="2147483649" r:id="rId2"/>
    <p:sldMasterId id="2147483650" r:id="rId3"/>
  </p:sldMasterIdLst>
  <p:sldIdLst>
    <p:sldId id="268" r:id="rId4"/>
    <p:sldId id="269" r:id="rId5"/>
    <p:sldId id="257" r:id="rId6"/>
    <p:sldId id="259" r:id="rId7"/>
    <p:sldId id="258" r:id="rId8"/>
    <p:sldId id="260" r:id="rId9"/>
    <p:sldId id="261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63" autoAdjust="0"/>
  </p:normalViewPr>
  <p:slideViewPr>
    <p:cSldViewPr>
      <p:cViewPr varScale="1">
        <p:scale>
          <a:sx n="112" d="100"/>
          <a:sy n="112" d="100"/>
        </p:scale>
        <p:origin x="154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8EEFF8-3C5B-2D44-9907-E9ECF22627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8F552A-3067-3842-B861-8653235644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947BB1-5C97-7147-A5C2-D600CB4D9A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35750-4E75-6B43-A876-33FA5ACF58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364695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E41EBB-8994-B24E-9F3D-92CEAB2ED8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4585F4-B947-184E-9939-D603174C6E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1855B3-7F3F-0041-AFB0-F94CBBA743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65B90-0228-E847-ACD2-B5C4A5FB78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23251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D6A130-3C70-AF4A-8942-49A37CC521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D1AF5F-2471-DE47-BB28-DD37E4B802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B1E668-9C41-7C4E-BCC5-8A2196D217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9B117-57FC-4F4C-85F0-684A745FC9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173331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CFBA03-E27B-D84A-A1BB-8E5642218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1AC6F6-3F26-0D44-B3C8-A339656D4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5777BB-C5A4-A44D-A008-BD218C930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FC3EB-F6E6-EA46-8F22-17CA2F0B2F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6411082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9E5B0-C668-884F-9804-C7414BD7F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12CC8-931D-0C45-9BA6-DF73E52F8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0E4A62-A0B0-FA46-83E0-DCF63550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013E2-E693-3740-B721-4C2941015E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14754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45109E-90BA-AA4E-A87B-6A11748BE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5097C7-5C81-9C47-AC1F-9042E8D45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502940-A1EA-574A-AB05-FEE88280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929E6-86E8-A640-86A5-F22031000A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7901737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924FE79-27BC-9344-9F49-54BD1B06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C2786A7-1315-3547-A473-98C18A53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6774DBA-6A68-E947-9EBA-45F7DF34E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BFA5D-F166-C548-8ABD-8145CACC0B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8340196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05D93C99-6027-8649-9A9B-A60C5662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6A0FA3C5-38C1-6F45-BE0E-BA73FB45B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32F70716-9825-C549-9FAF-1D1E8413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A9222-8281-204E-A495-FCBD8C041C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1301531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50BA305B-6C48-C943-8FCF-9847758A1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94F86CC-5F06-A14B-AC46-AAA376F67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83E6773-A7B9-7442-AEB4-93A21FF5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C4EA3-6136-7744-B0CD-7BA747FC7D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3544856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0C545E0-BABA-6C45-BB13-962F2B35F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FBB1E3B1-122D-1340-9115-DC5C8B5E5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0241A6CF-22D7-A349-B5B8-E7D5A306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AAD5B-8BCF-3547-91E8-EBA95BE90B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181706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772C3F5-5F46-AA4F-AA6F-F0B6EC6B3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BBB9316-74C9-4E4E-8095-798B0CE3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CAD1367-B9F7-DF4C-AA13-29061DDC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6C04D-6DA3-2548-9CBF-CA09CA48F2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2991938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99B03A-9814-CF47-BADA-AFA3DD240C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1C0136-B6F2-D747-AE0F-794F824A4E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FE1F6A-7913-5C42-85D1-D51F2B2A93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D8002-FB5D-0843-A615-0F95139CE1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793750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EFB5230-14B9-CE40-80FA-97A73C59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B81C08E-2FCD-2946-B42D-064632A86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2A1211F-7413-1E45-80BF-1ACED312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27E9B-01E2-B64D-8788-76FB839D75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2495927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769DC-8B49-4249-B76E-AE5D168A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588CA5-1C94-DC4D-937F-6F52090A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1C4FC4-1FC5-E340-9665-590792F8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C4D83-9B60-434C-A155-0F5CBC7BE9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9280299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CB98B3-2F84-D444-8F99-9C6C47E16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A780D9-B514-F049-9B91-3F381A56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D2B9E8-8603-DA4E-9D3B-575764E6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32137-0B1B-0C44-A163-B110215A0A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560645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7FAF129C-6CAB-BC4A-A226-A5B1E30A6AA3}"/>
              </a:ext>
            </a:extLst>
          </p:cNvPr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5C3DCA-308E-754B-B77F-443765E9B04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24FC9B-9A63-D244-BE44-7B6392E9FA6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8E9701-37DD-8845-844C-2DBFD6465F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9DC8F98-345C-C048-A788-0FBB548022D6}"/>
              </a:ext>
            </a:extLst>
          </p:cNvPr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46371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9DF944-8250-3741-A9E4-B646CAF0AB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F61D29-DFF1-8D4A-8288-EE9BA9A2B1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86BCCA-7917-CE42-BF4A-DE86FFAFCC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4174D-3B17-8542-AD11-27C55CB7DF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82505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60448A-3FBE-6948-BFE8-E67761DA24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5B15B6-1A76-5040-880A-9F241B2AE8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EE9A80-CEDC-0742-93B4-195BC6F879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4C6E1-A32D-B148-BD6B-005F1CBCD4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0540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2D526D-9343-3A45-9168-519C59D4B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FC6FB6-D222-9B40-859C-8069E5A4B9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1AA99-0B03-1A44-83E1-84DCCE9556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48BC3-2488-CA40-AF74-68BF7DEA5B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946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4045ECA-E5BC-BC4A-A087-FB99C23F19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1E38C33-CB9F-2B48-8DF7-4C29574705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456EB32-FA3F-B34C-B494-FFE561B743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316CA-6B24-B54D-88F4-C0BC1E3780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0240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9F3F53-6E1E-4347-8B42-9D635F61F6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BEF4E76-3A43-3141-A4E7-BEFCB2FA4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8E07D38-EB85-6C45-AF5F-2017107637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F0EB6-1814-1748-9C48-2754C32C21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1174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B93C7F5-02BC-9F49-8C1D-31C344694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F89E855-7E91-E742-A0E7-23D33E7090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82797EF-6908-4045-996A-936C08A1A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8CC5E-0862-F94F-A540-C0E9AFC2A7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858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AC9748-5EF7-8C4B-B49A-A27C9DF838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8A9716-7EAA-574E-A94E-37D381D647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E866E5-5ED7-734C-A053-CF597233F8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2D544-D764-1946-A4A6-2A29B4B0C7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562098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1056FD-70E3-CF4B-AE13-B17A77E0E1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EE7498-0E8F-5348-BEBA-05477AA4CE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7ADACA-A855-4F41-90D2-A41F2F688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71B21-08DE-2743-8A47-2135C88BC0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8405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6B9E24-A829-1F4D-BB0C-838187A53E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DF85A7-008D-0E4B-A5FA-9C889750C1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D51B88-25D7-8746-A933-CF772EFED3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A364D-2F52-7E4C-B369-3CFCF80E8D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4215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927E1B-2024-B346-A1E5-1B20E07B5E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F42D20-C01D-F64F-A92C-40D4909A6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B5661E-7B6C-6D4E-9775-A80336EA81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7335E-1C62-BC48-89DF-3EA9B1B1C3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474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66F274-FAAB-C94D-8809-39CBFD55A8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BDBF97-3FA9-284C-B6B3-0BC943766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70AEDC-310B-DF42-8AA8-45998404C9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A483-164E-864D-A6F9-D059C820D5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51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EE28FA-0888-EC4F-9BA5-BBD8CD7AD4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5983EC-A9DA-5746-8A9D-21D476C570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426BD-0577-1140-B6C4-637301FECF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8D304-2623-5C41-AFE3-C1FAE49F1C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18069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E289FF-998C-B644-8913-0773FED7FC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827E0E2-D984-9E4B-8702-237E2A9184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3523FC5-77E8-2548-84EF-567484045D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4FAA3-77F5-4B41-B153-0ACA098750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428623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3F64F3-0764-6B46-B9B8-BE741860AD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E3BDED0-9A59-4243-8354-F4787F5A8A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3CBFD3F-0BC4-874C-8612-D88F0218FA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39C19-0755-E347-972A-243B589E98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30388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8BF178C-ADD7-704B-B5A8-930DE7B08D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D1BBC21-0BA8-774D-B240-911B615C73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1D09C06-D060-E14E-BEA3-B8D8A2CDEF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F49F-0A83-9146-8EDE-632959DD0F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2012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4C02AB-7066-FD42-BA3D-CD004D2CA5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BF2B9E-D0FE-B341-8EBC-843489AE2E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87DD54-AE94-E74D-AF6F-EE45C3673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659D-BF56-A54B-AA05-8C3D7794D7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756674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EF55EB-1FB8-794F-AEB3-13D5489F2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51D2B0-6AE3-9844-B2EF-C14DF0B83C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244999-92B4-194E-B1C4-93F3CED435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DAE20-DBCD-B740-AE97-236EB8080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642137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21CCB59-A2A3-C745-9A4B-616FB4EA2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87B08D3-853B-0346-BB19-05C91D3C0E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6717D9B-EBE7-D54A-ACF1-DD034D7EA4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95D6EF9-24ED-D24F-B5AF-9B3E4A74B19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50708AA-1620-0A4B-871F-247793C238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9E95810-8A53-3E4D-B4EB-6CAAFC8027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3FB97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12D8C199-F4B0-9C4B-B997-92B8C9B936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>
            <a:extLst>
              <a:ext uri="{FF2B5EF4-FFF2-40B4-BE49-F238E27FC236}">
                <a16:creationId xmlns:a16="http://schemas.microsoft.com/office/drawing/2014/main" id="{A7C7DECA-CA41-FC49-921F-842B725F31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F314CE-5F79-9646-877A-CED1370610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B89141-2705-BF40-9BBD-B0380902B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023445-D242-7046-94A3-AE03091D5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C40CDDCB-4703-F344-B9CD-A0D83F9CB7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0F895C7-8C2C-3C4A-94D3-D3CFED2807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6BE95E8-7540-F74C-91EB-9489ABEAFA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9E75B64B-FBDD-9942-A659-838C84AF5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201741C5-CA43-464E-9985-88AF248784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4284EECB-1A86-2A4D-85FF-3829D8594BD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BD2FDEE-6A0A-7B46-A9B5-A8AEEF8FED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6.jpe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5.xml"/><Relationship Id="rId5" Type="http://schemas.openxmlformats.org/officeDocument/2006/relationships/image" Target="../media/image8.jpeg"/><Relationship Id="rId10" Type="http://schemas.openxmlformats.org/officeDocument/2006/relationships/slide" Target="slide4.xml"/><Relationship Id="rId4" Type="http://schemas.openxmlformats.org/officeDocument/2006/relationships/image" Target="../media/image5.jpeg"/><Relationship Id="rId9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gif"/><Relationship Id="rId18" Type="http://schemas.openxmlformats.org/officeDocument/2006/relationships/image" Target="../media/image27.jpeg"/><Relationship Id="rId3" Type="http://schemas.microsoft.com/office/2007/relationships/media" Target="file:////D:/&#1052;&#1072;&#1088;&#1080;&#1085;&#1072;/&#1052;&#1072;&#1088;&#1080;&#1085;&#1072;%20&#1084;&#1091;&#1079;&#1099;&#1082;&#1072;/08%20-%20Track%20%208.mp3" TargetMode="External"/><Relationship Id="rId21" Type="http://schemas.openxmlformats.org/officeDocument/2006/relationships/image" Target="../media/image30.png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21.gif"/><Relationship Id="rId17" Type="http://schemas.openxmlformats.org/officeDocument/2006/relationships/image" Target="../media/image26.gif"/><Relationship Id="rId2" Type="http://schemas.openxmlformats.org/officeDocument/2006/relationships/audio" Target="../media/media1.wav"/><Relationship Id="rId16" Type="http://schemas.openxmlformats.org/officeDocument/2006/relationships/image" Target="../media/image25.gif"/><Relationship Id="rId20" Type="http://schemas.openxmlformats.org/officeDocument/2006/relationships/image" Target="../media/image29.png"/><Relationship Id="rId1" Type="http://schemas.microsoft.com/office/2007/relationships/media" Target="../media/media1.wav"/><Relationship Id="rId6" Type="http://schemas.openxmlformats.org/officeDocument/2006/relationships/audio" Target="../media/media2.wav"/><Relationship Id="rId11" Type="http://schemas.openxmlformats.org/officeDocument/2006/relationships/image" Target="../media/image20.gif"/><Relationship Id="rId5" Type="http://schemas.microsoft.com/office/2007/relationships/media" Target="../media/media2.wav"/><Relationship Id="rId15" Type="http://schemas.openxmlformats.org/officeDocument/2006/relationships/image" Target="../media/image24.gif"/><Relationship Id="rId10" Type="http://schemas.openxmlformats.org/officeDocument/2006/relationships/image" Target="../media/image19.gif"/><Relationship Id="rId19" Type="http://schemas.openxmlformats.org/officeDocument/2006/relationships/image" Target="../media/image28.png"/><Relationship Id="rId4" Type="http://schemas.openxmlformats.org/officeDocument/2006/relationships/audio" Target="file:////D:/&#1052;&#1072;&#1088;&#1080;&#1085;&#1072;/&#1052;&#1072;&#1088;&#1080;&#1085;&#1072;%20&#1084;&#1091;&#1079;&#1099;&#1082;&#1072;/08%20-%20Track%20%208.mp3" TargetMode="External"/><Relationship Id="rId9" Type="http://schemas.openxmlformats.org/officeDocument/2006/relationships/image" Target="../media/image18.gif"/><Relationship Id="rId1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A6AF0EE0-14A5-DD41-8646-9EEAAA7DE6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060575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b="1">
                <a:solidFill>
                  <a:srgbClr val="800000"/>
                </a:solidFill>
              </a:rPr>
              <a:t>Тема урока </a:t>
            </a:r>
            <a:r>
              <a:rPr lang="en-US" altLang="ru-RU" sz="3600" b="1">
                <a:solidFill>
                  <a:srgbClr val="800000"/>
                </a:solidFill>
              </a:rPr>
              <a:t>  </a:t>
            </a:r>
            <a:r>
              <a:rPr lang="en-US" altLang="ru-RU" sz="3600" b="1">
                <a:solidFill>
                  <a:srgbClr val="0000FF"/>
                </a:solidFill>
              </a:rPr>
              <a:t>“Nature”/ Birds</a:t>
            </a:r>
            <a:endParaRPr lang="ru-RU" altLang="ru-RU" sz="3600" b="1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endParaRPr lang="en-US" altLang="ru-RU" sz="3600" b="1">
              <a:solidFill>
                <a:srgbClr val="800000"/>
              </a:solidFill>
            </a:endParaRPr>
          </a:p>
          <a:p>
            <a:pPr eaLnBrk="1" hangingPunct="1"/>
            <a:endParaRPr lang="ru-RU" altLang="ru-RU" sz="3600" b="1">
              <a:solidFill>
                <a:srgbClr val="800000"/>
              </a:solidFill>
            </a:endParaRPr>
          </a:p>
        </p:txBody>
      </p:sp>
      <p:sp>
        <p:nvSpPr>
          <p:cNvPr id="5123" name="Rectangle 7">
            <a:extLst>
              <a:ext uri="{FF2B5EF4-FFF2-40B4-BE49-F238E27FC236}">
                <a16:creationId xmlns:a16="http://schemas.microsoft.com/office/drawing/2014/main" id="{D467FCFE-A4A8-424B-8C29-D56096BC2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15888"/>
            <a:ext cx="365283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chemeClr val="tx2"/>
                </a:solidFill>
              </a:rPr>
              <a:t>2016 / 2017 учебный год</a:t>
            </a:r>
          </a:p>
        </p:txBody>
      </p:sp>
      <p:sp>
        <p:nvSpPr>
          <p:cNvPr id="5124" name="Rectangle 8">
            <a:extLst>
              <a:ext uri="{FF2B5EF4-FFF2-40B4-BE49-F238E27FC236}">
                <a16:creationId xmlns:a16="http://schemas.microsoft.com/office/drawing/2014/main" id="{6ABAE362-CF9D-1843-8E39-029E2307A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98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i="1" u="sng">
                <a:solidFill>
                  <a:srgbClr val="FF0000"/>
                </a:solidFill>
              </a:rPr>
              <a:t>Учитель:</a:t>
            </a:r>
            <a:r>
              <a:rPr lang="ru-RU" altLang="ru-RU" sz="2000" b="1" i="1"/>
              <a:t> Василишина Марина Викторовна, </a:t>
            </a:r>
          </a:p>
          <a:p>
            <a:pPr eaLnBrk="1" hangingPunct="1"/>
            <a:r>
              <a:rPr lang="ru-RU" altLang="ru-RU" sz="2000" b="1" i="1"/>
              <a:t> МБОУ СОШ №2 ст. Каневской Краснодарского края </a:t>
            </a:r>
          </a:p>
          <a:p>
            <a:pPr eaLnBrk="1" hangingPunct="1"/>
            <a:r>
              <a:rPr lang="ru-RU" altLang="ru-RU" sz="2000" b="1" i="1"/>
              <a:t>в сотрудничестве</a:t>
            </a:r>
            <a:r>
              <a:rPr lang="ru-RU" altLang="ru-RU" sz="2000" b="1" i="1">
                <a:solidFill>
                  <a:srgbClr val="FF0000"/>
                </a:solidFill>
              </a:rPr>
              <a:t> с Увайсовой Эльвирой, </a:t>
            </a:r>
          </a:p>
          <a:p>
            <a:pPr eaLnBrk="1" hangingPunct="1"/>
            <a:r>
              <a:rPr lang="ru-RU" altLang="ru-RU" sz="2000" b="1" i="1"/>
              <a:t>ученицей 9-А класса </a:t>
            </a:r>
          </a:p>
          <a:p>
            <a:pPr eaLnBrk="1" hangingPunct="1"/>
            <a:endParaRPr lang="ru-RU" altLang="ru-RU" sz="2000" b="1" i="1">
              <a:solidFill>
                <a:srgbClr val="FF0000"/>
              </a:solidFill>
            </a:endParaRPr>
          </a:p>
        </p:txBody>
      </p:sp>
      <p:sp>
        <p:nvSpPr>
          <p:cNvPr id="5125" name="Text Box 10">
            <a:extLst>
              <a:ext uri="{FF2B5EF4-FFF2-40B4-BE49-F238E27FC236}">
                <a16:creationId xmlns:a16="http://schemas.microsoft.com/office/drawing/2014/main" id="{A9D21A9E-CD77-084E-BCA7-9F061F216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997200"/>
            <a:ext cx="5780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u="sng">
                <a:solidFill>
                  <a:srgbClr val="CC00CC"/>
                </a:solidFill>
              </a:rPr>
              <a:t>Класс</a:t>
            </a:r>
            <a:r>
              <a:rPr lang="ru-RU" altLang="ru-RU" sz="2400" b="1">
                <a:solidFill>
                  <a:srgbClr val="CC00CC"/>
                </a:solidFill>
              </a:rPr>
              <a:t>      </a:t>
            </a:r>
            <a:r>
              <a:rPr lang="ru-RU" altLang="ru-RU" sz="2400" b="1" u="sng">
                <a:solidFill>
                  <a:srgbClr val="0000FF"/>
                </a:solidFill>
              </a:rPr>
              <a:t>9</a:t>
            </a:r>
            <a:endParaRPr lang="ru-RU" altLang="ru-RU" sz="2400">
              <a:solidFill>
                <a:srgbClr val="0000FF"/>
              </a:solidFill>
            </a:endParaRPr>
          </a:p>
        </p:txBody>
      </p:sp>
      <p:sp>
        <p:nvSpPr>
          <p:cNvPr id="5126" name="Text Box 11">
            <a:extLst>
              <a:ext uri="{FF2B5EF4-FFF2-40B4-BE49-F238E27FC236}">
                <a16:creationId xmlns:a16="http://schemas.microsoft.com/office/drawing/2014/main" id="{5C9E8283-37FE-4C42-8480-BF80BC315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652963"/>
            <a:ext cx="71294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u="sng">
                <a:solidFill>
                  <a:srgbClr val="FF0000"/>
                </a:solidFill>
              </a:rPr>
              <a:t>УМК:</a:t>
            </a:r>
            <a:r>
              <a:rPr lang="ru-RU" altLang="ru-RU" b="1"/>
              <a:t>  </a:t>
            </a:r>
            <a:r>
              <a:rPr lang="ru-RU" altLang="ru-RU"/>
              <a:t>Афанасьева О.В., Михеева И.В. «Новый курс английского языка для российских школ».</a:t>
            </a:r>
          </a:p>
        </p:txBody>
      </p:sp>
      <p:pic>
        <p:nvPicPr>
          <p:cNvPr id="27660" name="Picture 12">
            <a:extLst>
              <a:ext uri="{FF2B5EF4-FFF2-40B4-BE49-F238E27FC236}">
                <a16:creationId xmlns:a16="http://schemas.microsoft.com/office/drawing/2014/main" id="{36B5AD1A-D118-B940-8211-ADAABE8BE1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81300"/>
            <a:ext cx="1790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60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2">
            <a:extLst>
              <a:ext uri="{FF2B5EF4-FFF2-40B4-BE49-F238E27FC236}">
                <a16:creationId xmlns:a16="http://schemas.microsoft.com/office/drawing/2014/main" id="{AC1B3DD9-8C34-4444-AD4F-C2B38191A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2565400"/>
            <a:ext cx="1368425" cy="1081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Bird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9461" name="Oval 5">
            <a:extLst>
              <a:ext uri="{FF2B5EF4-FFF2-40B4-BE49-F238E27FC236}">
                <a16:creationId xmlns:a16="http://schemas.microsoft.com/office/drawing/2014/main" id="{B8D16E75-D089-9940-9CF9-4E6C1FFB4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4941888"/>
            <a:ext cx="1295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000" b="1">
                <a:solidFill>
                  <a:srgbClr val="990099"/>
                </a:solidFill>
              </a:rPr>
              <a:t>Colour</a:t>
            </a:r>
            <a:endParaRPr lang="ru-RU" altLang="ru-RU" sz="2000" b="1">
              <a:solidFill>
                <a:srgbClr val="990099"/>
              </a:solidFill>
            </a:endParaRPr>
          </a:p>
        </p:txBody>
      </p:sp>
      <p:sp>
        <p:nvSpPr>
          <p:cNvPr id="19464" name="AutoShape 8">
            <a:extLst>
              <a:ext uri="{FF2B5EF4-FFF2-40B4-BE49-F238E27FC236}">
                <a16:creationId xmlns:a16="http://schemas.microsoft.com/office/drawing/2014/main" id="{72CDE023-7D50-6943-AAA1-308EB6372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692150"/>
            <a:ext cx="1344613" cy="1223963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660033"/>
                </a:solidFill>
              </a:rPr>
              <a:t>Can do</a:t>
            </a:r>
            <a:endParaRPr lang="ru-RU" altLang="ru-RU" b="1">
              <a:solidFill>
                <a:srgbClr val="660033"/>
              </a:solidFill>
            </a:endParaRPr>
          </a:p>
        </p:txBody>
      </p:sp>
      <p:sp>
        <p:nvSpPr>
          <p:cNvPr id="19465" name="AutoShape 9">
            <a:extLst>
              <a:ext uri="{FF2B5EF4-FFF2-40B4-BE49-F238E27FC236}">
                <a16:creationId xmlns:a16="http://schemas.microsoft.com/office/drawing/2014/main" id="{2CE76CF7-E656-C746-BD59-1E7FCD613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0"/>
            <a:ext cx="1344613" cy="1223963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660033"/>
                </a:solidFill>
              </a:rPr>
              <a:t>Food</a:t>
            </a:r>
            <a:endParaRPr lang="ru-RU" altLang="ru-RU" b="1">
              <a:solidFill>
                <a:srgbClr val="660033"/>
              </a:solidFill>
            </a:endParaRPr>
          </a:p>
        </p:txBody>
      </p:sp>
      <p:sp>
        <p:nvSpPr>
          <p:cNvPr id="19466" name="AutoShape 10">
            <a:extLst>
              <a:ext uri="{FF2B5EF4-FFF2-40B4-BE49-F238E27FC236}">
                <a16:creationId xmlns:a16="http://schemas.microsoft.com/office/drawing/2014/main" id="{A4177271-F781-9F47-A7B3-CABD5E608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836613"/>
            <a:ext cx="1344612" cy="1223962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660033"/>
                </a:solidFill>
              </a:rPr>
              <a:t>Can live</a:t>
            </a:r>
            <a:endParaRPr lang="ru-RU" altLang="ru-RU" b="1">
              <a:solidFill>
                <a:srgbClr val="660033"/>
              </a:solidFill>
            </a:endParaRPr>
          </a:p>
        </p:txBody>
      </p:sp>
      <p:pic>
        <p:nvPicPr>
          <p:cNvPr id="19475" name="Picture 19">
            <a:extLst>
              <a:ext uri="{FF2B5EF4-FFF2-40B4-BE49-F238E27FC236}">
                <a16:creationId xmlns:a16="http://schemas.microsoft.com/office/drawing/2014/main" id="{89EB1354-46ED-F34E-9E53-436DA8604C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003676" y="1476375"/>
            <a:ext cx="126206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6" name="Picture 20">
            <a:extLst>
              <a:ext uri="{FF2B5EF4-FFF2-40B4-BE49-F238E27FC236}">
                <a16:creationId xmlns:a16="http://schemas.microsoft.com/office/drawing/2014/main" id="{F513723A-820C-2141-9827-48791BAB20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38813">
            <a:off x="5364163" y="2276475"/>
            <a:ext cx="12620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8" name="Picture 22">
            <a:extLst>
              <a:ext uri="{FF2B5EF4-FFF2-40B4-BE49-F238E27FC236}">
                <a16:creationId xmlns:a16="http://schemas.microsoft.com/office/drawing/2014/main" id="{1AFF11A4-BEAA-6442-8423-4BC2F8606A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58637">
            <a:off x="5156201" y="3997325"/>
            <a:ext cx="126206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2" name="Text Box 26">
            <a:extLst>
              <a:ext uri="{FF2B5EF4-FFF2-40B4-BE49-F238E27FC236}">
                <a16:creationId xmlns:a16="http://schemas.microsoft.com/office/drawing/2014/main" id="{3B35B997-1A96-6841-B399-EE8325093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5888"/>
            <a:ext cx="2973387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ru-RU" sz="44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Homework</a:t>
            </a:r>
            <a:endParaRPr lang="ru-RU" altLang="ru-RU" sz="440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9483" name="Oval 27">
            <a:extLst>
              <a:ext uri="{FF2B5EF4-FFF2-40B4-BE49-F238E27FC236}">
                <a16:creationId xmlns:a16="http://schemas.microsoft.com/office/drawing/2014/main" id="{B754B5CA-BE52-B54C-B397-D1E95A747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4941888"/>
            <a:ext cx="1295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000" b="1">
                <a:solidFill>
                  <a:srgbClr val="990099"/>
                </a:solidFill>
              </a:rPr>
              <a:t>Size</a:t>
            </a:r>
            <a:endParaRPr lang="ru-RU" altLang="ru-RU" sz="2000" b="1">
              <a:solidFill>
                <a:srgbClr val="990099"/>
              </a:solidFill>
            </a:endParaRPr>
          </a:p>
        </p:txBody>
      </p:sp>
      <p:pic>
        <p:nvPicPr>
          <p:cNvPr id="19484" name="Picture 28">
            <a:extLst>
              <a:ext uri="{FF2B5EF4-FFF2-40B4-BE49-F238E27FC236}">
                <a16:creationId xmlns:a16="http://schemas.microsoft.com/office/drawing/2014/main" id="{B4BD407B-F211-F54A-B391-2568F408CC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01722">
            <a:off x="2771775" y="3860800"/>
            <a:ext cx="126206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5" name="Picture 29">
            <a:extLst>
              <a:ext uri="{FF2B5EF4-FFF2-40B4-BE49-F238E27FC236}">
                <a16:creationId xmlns:a16="http://schemas.microsoft.com/office/drawing/2014/main" id="{87A144C4-E6E5-9C42-8636-7A5F2AD6C4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803085">
            <a:off x="2700338" y="2133600"/>
            <a:ext cx="12620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9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4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4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FC20DDF-EEA0-DA41-AE49-E4BC196C0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/>
              <a:t>Nature</a:t>
            </a:r>
            <a:endParaRPr lang="ru-RU" altLang="ru-RU"/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3A21E41D-F7C2-3A45-A90D-B57FCE301D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341438"/>
            <a:ext cx="19621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3619D05-54B5-1545-AF4B-FDCEB2B2A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25209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>
            <a:extLst>
              <a:ext uri="{FF2B5EF4-FFF2-40B4-BE49-F238E27FC236}">
                <a16:creationId xmlns:a16="http://schemas.microsoft.com/office/drawing/2014/main" id="{62107805-3191-CD41-A662-19F10CA7A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96975"/>
            <a:ext cx="28067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>
            <a:extLst>
              <a:ext uri="{FF2B5EF4-FFF2-40B4-BE49-F238E27FC236}">
                <a16:creationId xmlns:a16="http://schemas.microsoft.com/office/drawing/2014/main" id="{A8692332-0415-2D45-BA2F-10A8991BB4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eaLnBrk="1" hangingPunct="1"/>
            <a:endParaRPr lang="en-US" altLang="ru-RU"/>
          </a:p>
          <a:p>
            <a:pPr eaLnBrk="1" hangingPunct="1"/>
            <a:endParaRPr lang="en-US" altLang="ru-RU"/>
          </a:p>
          <a:p>
            <a:pPr eaLnBrk="1" hangingPunct="1"/>
            <a:endParaRPr lang="en-US" altLang="ru-RU"/>
          </a:p>
          <a:p>
            <a:pPr eaLnBrk="1" hangingPunct="1">
              <a:buFontTx/>
              <a:buNone/>
            </a:pPr>
            <a:endParaRPr lang="ru-RU" altLang="ru-RU"/>
          </a:p>
        </p:txBody>
      </p:sp>
      <p:sp>
        <p:nvSpPr>
          <p:cNvPr id="6151" name="AutoShape 7">
            <a:extLst>
              <a:ext uri="{FF2B5EF4-FFF2-40B4-BE49-F238E27FC236}">
                <a16:creationId xmlns:a16="http://schemas.microsoft.com/office/drawing/2014/main" id="{A936CF31-D9BA-B44B-9636-FBC40E400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49275"/>
            <a:ext cx="576262" cy="649288"/>
          </a:xfrm>
          <a:custGeom>
            <a:avLst/>
            <a:gdLst>
              <a:gd name="T0" fmla="*/ 288131 w 21600"/>
              <a:gd name="T1" fmla="*/ 0 h 21600"/>
              <a:gd name="T2" fmla="*/ 84385 w 21600"/>
              <a:gd name="T3" fmla="*/ 95079 h 21600"/>
              <a:gd name="T4" fmla="*/ 0 w 21600"/>
              <a:gd name="T5" fmla="*/ 324644 h 21600"/>
              <a:gd name="T6" fmla="*/ 84385 w 21600"/>
              <a:gd name="T7" fmla="*/ 554209 h 21600"/>
              <a:gd name="T8" fmla="*/ 288131 w 21600"/>
              <a:gd name="T9" fmla="*/ 649288 h 21600"/>
              <a:gd name="T10" fmla="*/ 491877 w 21600"/>
              <a:gd name="T11" fmla="*/ 554209 h 21600"/>
              <a:gd name="T12" fmla="*/ 576262 w 21600"/>
              <a:gd name="T13" fmla="*/ 324644 h 21600"/>
              <a:gd name="T14" fmla="*/ 491877 w 21600"/>
              <a:gd name="T15" fmla="*/ 9507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2" name="WordArt 8">
            <a:extLst>
              <a:ext uri="{FF2B5EF4-FFF2-40B4-BE49-F238E27FC236}">
                <a16:creationId xmlns:a16="http://schemas.microsoft.com/office/drawing/2014/main" id="{14CF5CDB-A929-4646-B315-BD9BE0939A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9750" y="620713"/>
            <a:ext cx="395288" cy="504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53" name="AutoShape 9">
            <a:extLst>
              <a:ext uri="{FF2B5EF4-FFF2-40B4-BE49-F238E27FC236}">
                <a16:creationId xmlns:a16="http://schemas.microsoft.com/office/drawing/2014/main" id="{C2059DFC-FC5F-6D4F-A8FA-627E14469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213100"/>
            <a:ext cx="576262" cy="649288"/>
          </a:xfrm>
          <a:custGeom>
            <a:avLst/>
            <a:gdLst>
              <a:gd name="T0" fmla="*/ 288131 w 21600"/>
              <a:gd name="T1" fmla="*/ 0 h 21600"/>
              <a:gd name="T2" fmla="*/ 84385 w 21600"/>
              <a:gd name="T3" fmla="*/ 95079 h 21600"/>
              <a:gd name="T4" fmla="*/ 0 w 21600"/>
              <a:gd name="T5" fmla="*/ 324644 h 21600"/>
              <a:gd name="T6" fmla="*/ 84385 w 21600"/>
              <a:gd name="T7" fmla="*/ 554209 h 21600"/>
              <a:gd name="T8" fmla="*/ 288131 w 21600"/>
              <a:gd name="T9" fmla="*/ 649288 h 21600"/>
              <a:gd name="T10" fmla="*/ 491877 w 21600"/>
              <a:gd name="T11" fmla="*/ 554209 h 21600"/>
              <a:gd name="T12" fmla="*/ 576262 w 21600"/>
              <a:gd name="T13" fmla="*/ 324644 h 21600"/>
              <a:gd name="T14" fmla="*/ 491877 w 21600"/>
              <a:gd name="T15" fmla="*/ 9507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AutoShape 10">
            <a:extLst>
              <a:ext uri="{FF2B5EF4-FFF2-40B4-BE49-F238E27FC236}">
                <a16:creationId xmlns:a16="http://schemas.microsoft.com/office/drawing/2014/main" id="{02D07E12-CA65-474E-B545-D5908A680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724400"/>
            <a:ext cx="576262" cy="649288"/>
          </a:xfrm>
          <a:custGeom>
            <a:avLst/>
            <a:gdLst>
              <a:gd name="T0" fmla="*/ 288131 w 21600"/>
              <a:gd name="T1" fmla="*/ 0 h 21600"/>
              <a:gd name="T2" fmla="*/ 84385 w 21600"/>
              <a:gd name="T3" fmla="*/ 95079 h 21600"/>
              <a:gd name="T4" fmla="*/ 0 w 21600"/>
              <a:gd name="T5" fmla="*/ 324644 h 21600"/>
              <a:gd name="T6" fmla="*/ 84385 w 21600"/>
              <a:gd name="T7" fmla="*/ 554209 h 21600"/>
              <a:gd name="T8" fmla="*/ 288131 w 21600"/>
              <a:gd name="T9" fmla="*/ 649288 h 21600"/>
              <a:gd name="T10" fmla="*/ 491877 w 21600"/>
              <a:gd name="T11" fmla="*/ 554209 h 21600"/>
              <a:gd name="T12" fmla="*/ 576262 w 21600"/>
              <a:gd name="T13" fmla="*/ 324644 h 21600"/>
              <a:gd name="T14" fmla="*/ 491877 w 21600"/>
              <a:gd name="T15" fmla="*/ 9507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WordArt 11">
            <a:extLst>
              <a:ext uri="{FF2B5EF4-FFF2-40B4-BE49-F238E27FC236}">
                <a16:creationId xmlns:a16="http://schemas.microsoft.com/office/drawing/2014/main" id="{C6B4EC91-5FD7-4144-93FD-2AA1948991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9750" y="3284538"/>
            <a:ext cx="360363" cy="504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56" name="AutoShape 12">
            <a:extLst>
              <a:ext uri="{FF2B5EF4-FFF2-40B4-BE49-F238E27FC236}">
                <a16:creationId xmlns:a16="http://schemas.microsoft.com/office/drawing/2014/main" id="{C84E501C-CA18-4C4D-992A-AF67AC1CA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3716338"/>
            <a:ext cx="1800225" cy="503237"/>
          </a:xfrm>
          <a:prstGeom prst="cloudCallout">
            <a:avLst>
              <a:gd name="adj1" fmla="val -23634"/>
              <a:gd name="adj2" fmla="val 54731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another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6157" name="AutoShape 13">
            <a:extLst>
              <a:ext uri="{FF2B5EF4-FFF2-40B4-BE49-F238E27FC236}">
                <a16:creationId xmlns:a16="http://schemas.microsoft.com/office/drawing/2014/main" id="{8D59760A-C762-CA49-8B3D-8B3FF234D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3141663"/>
            <a:ext cx="1800225" cy="503237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6158" name="AutoShape 14">
            <a:extLst>
              <a:ext uri="{FF2B5EF4-FFF2-40B4-BE49-F238E27FC236}">
                <a16:creationId xmlns:a16="http://schemas.microsoft.com/office/drawing/2014/main" id="{C9D8FB57-CD28-014B-9C74-13D161A20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3141663"/>
            <a:ext cx="1800225" cy="915987"/>
          </a:xfrm>
          <a:prstGeom prst="cloudCallout">
            <a:avLst>
              <a:gd name="adj1" fmla="val -23634"/>
              <a:gd name="adj2" fmla="val -31389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6159" name="AutoShape 15">
            <a:extLst>
              <a:ext uri="{FF2B5EF4-FFF2-40B4-BE49-F238E27FC236}">
                <a16:creationId xmlns:a16="http://schemas.microsoft.com/office/drawing/2014/main" id="{AAFAFBAB-C8E6-274F-A92D-3C6B57E3F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3716338"/>
            <a:ext cx="2016125" cy="784225"/>
          </a:xfrm>
          <a:prstGeom prst="cloudCallout">
            <a:avLst>
              <a:gd name="adj1" fmla="val -26458"/>
              <a:gd name="adj2" fmla="val -8676"/>
            </a:avLst>
          </a:pr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others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6160" name="WordArt 16">
            <a:extLst>
              <a:ext uri="{FF2B5EF4-FFF2-40B4-BE49-F238E27FC236}">
                <a16:creationId xmlns:a16="http://schemas.microsoft.com/office/drawing/2014/main" id="{7C87BAB5-92A4-FE48-BD6A-777616B0C8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11188" y="4797425"/>
            <a:ext cx="360362" cy="504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61" name="Rectangle 17">
            <a:extLst>
              <a:ext uri="{FF2B5EF4-FFF2-40B4-BE49-F238E27FC236}">
                <a16:creationId xmlns:a16="http://schemas.microsoft.com/office/drawing/2014/main" id="{346880EB-3FB2-1641-BF76-B283D57E9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4724400"/>
            <a:ext cx="399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800000"/>
                </a:solidFill>
              </a:rPr>
              <a:t>I   </a:t>
            </a:r>
            <a:r>
              <a:rPr lang="en-US" altLang="ru-RU" sz="3600" b="1">
                <a:solidFill>
                  <a:srgbClr val="CC0099"/>
                </a:solidFill>
              </a:rPr>
              <a:t>have   seen</a:t>
            </a:r>
            <a:r>
              <a:rPr lang="en-US" altLang="ru-RU" sz="3600" b="1">
                <a:solidFill>
                  <a:srgbClr val="800000"/>
                </a:solidFill>
              </a:rPr>
              <a:t> a…</a:t>
            </a:r>
            <a:endParaRPr lang="ru-RU" altLang="ru-RU" sz="3600" b="1">
              <a:solidFill>
                <a:srgbClr val="800000"/>
              </a:solidFill>
            </a:endParaRPr>
          </a:p>
        </p:txBody>
      </p:sp>
      <p:pic>
        <p:nvPicPr>
          <p:cNvPr id="6162" name="Picture 18">
            <a:extLst>
              <a:ext uri="{FF2B5EF4-FFF2-40B4-BE49-F238E27FC236}">
                <a16:creationId xmlns:a16="http://schemas.microsoft.com/office/drawing/2014/main" id="{E2DA3109-3CEC-4A4B-84A9-CD6DE2613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21163"/>
            <a:ext cx="2233613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AutoShape 19">
            <a:extLst>
              <a:ext uri="{FF2B5EF4-FFF2-40B4-BE49-F238E27FC236}">
                <a16:creationId xmlns:a16="http://schemas.microsoft.com/office/drawing/2014/main" id="{24A6CA86-DFC6-6241-9AF4-7A53FF3A7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805488"/>
            <a:ext cx="576263" cy="649287"/>
          </a:xfrm>
          <a:custGeom>
            <a:avLst/>
            <a:gdLst>
              <a:gd name="T0" fmla="*/ 288132 w 21600"/>
              <a:gd name="T1" fmla="*/ 0 h 21600"/>
              <a:gd name="T2" fmla="*/ 84385 w 21600"/>
              <a:gd name="T3" fmla="*/ 95078 h 21600"/>
              <a:gd name="T4" fmla="*/ 0 w 21600"/>
              <a:gd name="T5" fmla="*/ 324644 h 21600"/>
              <a:gd name="T6" fmla="*/ 84385 w 21600"/>
              <a:gd name="T7" fmla="*/ 554209 h 21600"/>
              <a:gd name="T8" fmla="*/ 288132 w 21600"/>
              <a:gd name="T9" fmla="*/ 649287 h 21600"/>
              <a:gd name="T10" fmla="*/ 491878 w 21600"/>
              <a:gd name="T11" fmla="*/ 554209 h 21600"/>
              <a:gd name="T12" fmla="*/ 576263 w 21600"/>
              <a:gd name="T13" fmla="*/ 324644 h 21600"/>
              <a:gd name="T14" fmla="*/ 491878 w 21600"/>
              <a:gd name="T15" fmla="*/ 95078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4" name="WordArt 20">
            <a:extLst>
              <a:ext uri="{FF2B5EF4-FFF2-40B4-BE49-F238E27FC236}">
                <a16:creationId xmlns:a16="http://schemas.microsoft.com/office/drawing/2014/main" id="{8F26C295-C74F-4745-93D1-42A8342704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4213" y="5876925"/>
            <a:ext cx="360362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pic>
        <p:nvPicPr>
          <p:cNvPr id="6165" name="Picture 22">
            <a:extLst>
              <a:ext uri="{FF2B5EF4-FFF2-40B4-BE49-F238E27FC236}">
                <a16:creationId xmlns:a16="http://schemas.microsoft.com/office/drawing/2014/main" id="{14823005-315A-2D41-9182-F376F94A4E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589588"/>
            <a:ext cx="1079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>
            <a:extLst>
              <a:ext uri="{FF2B5EF4-FFF2-40B4-BE49-F238E27FC236}">
                <a16:creationId xmlns:a16="http://schemas.microsoft.com/office/drawing/2014/main" id="{EFBCE4EC-D41E-6846-8617-1F81D73A3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51936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6">
            <a:extLst>
              <a:ext uri="{FF2B5EF4-FFF2-40B4-BE49-F238E27FC236}">
                <a16:creationId xmlns:a16="http://schemas.microsoft.com/office/drawing/2014/main" id="{A36A6A1C-9B66-A241-9A8C-CACD27B28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33375"/>
            <a:ext cx="25209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7">
            <a:extLst>
              <a:ext uri="{FF2B5EF4-FFF2-40B4-BE49-F238E27FC236}">
                <a16:creationId xmlns:a16="http://schemas.microsoft.com/office/drawing/2014/main" id="{863E918C-80C0-6B42-B377-B9EE2C08A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844675"/>
            <a:ext cx="25193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a sea gull</a:t>
            </a:r>
            <a:endParaRPr lang="ru-RU" altLang="ru-RU" sz="2800" b="1"/>
          </a:p>
        </p:txBody>
      </p:sp>
      <p:sp>
        <p:nvSpPr>
          <p:cNvPr id="7173" name="Text Box 8">
            <a:extLst>
              <a:ext uri="{FF2B5EF4-FFF2-40B4-BE49-F238E27FC236}">
                <a16:creationId xmlns:a16="http://schemas.microsoft.com/office/drawing/2014/main" id="{40ADEC7D-11CB-8C4D-9BB0-C2D387104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2205038"/>
            <a:ext cx="1584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pigeons</a:t>
            </a:r>
            <a:endParaRPr lang="ru-RU" altLang="ru-RU" sz="2800" b="1"/>
          </a:p>
        </p:txBody>
      </p:sp>
      <p:pic>
        <p:nvPicPr>
          <p:cNvPr id="7174" name="Picture 9">
            <a:extLst>
              <a:ext uri="{FF2B5EF4-FFF2-40B4-BE49-F238E27FC236}">
                <a16:creationId xmlns:a16="http://schemas.microsoft.com/office/drawing/2014/main" id="{A5DCC743-CF3A-4540-8660-2FEB4A415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65400"/>
            <a:ext cx="223361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10">
            <a:extLst>
              <a:ext uri="{FF2B5EF4-FFF2-40B4-BE49-F238E27FC236}">
                <a16:creationId xmlns:a16="http://schemas.microsoft.com/office/drawing/2014/main" id="{5878DA53-570D-2240-968D-A2D3CBFB2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05263"/>
            <a:ext cx="2179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a swallow</a:t>
            </a:r>
            <a:endParaRPr lang="ru-RU" altLang="ru-RU" sz="2800" b="1"/>
          </a:p>
        </p:txBody>
      </p:sp>
      <p:sp>
        <p:nvSpPr>
          <p:cNvPr id="7176" name="Text Box 12">
            <a:extLst>
              <a:ext uri="{FF2B5EF4-FFF2-40B4-BE49-F238E27FC236}">
                <a16:creationId xmlns:a16="http://schemas.microsoft.com/office/drawing/2014/main" id="{C05BD5B8-41B3-4E4B-8938-AA03FAEEB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5661025"/>
            <a:ext cx="25923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a nightingale</a:t>
            </a:r>
            <a:endParaRPr lang="ru-RU" altLang="ru-RU" sz="2800" b="1"/>
          </a:p>
        </p:txBody>
      </p:sp>
      <p:pic>
        <p:nvPicPr>
          <p:cNvPr id="7177" name="Picture 13">
            <a:extLst>
              <a:ext uri="{FF2B5EF4-FFF2-40B4-BE49-F238E27FC236}">
                <a16:creationId xmlns:a16="http://schemas.microsoft.com/office/drawing/2014/main" id="{78834B26-2F9F-FF4C-8804-97E0D4B84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573463"/>
            <a:ext cx="17716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Rectangle 14">
            <a:extLst>
              <a:ext uri="{FF2B5EF4-FFF2-40B4-BE49-F238E27FC236}">
                <a16:creationId xmlns:a16="http://schemas.microsoft.com/office/drawing/2014/main" id="{7C543867-26C9-4947-9238-F43C25500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/>
              <a:t>Nature</a:t>
            </a:r>
            <a:endParaRPr lang="ru-RU" altLang="ru-RU"/>
          </a:p>
        </p:txBody>
      </p:sp>
      <p:pic>
        <p:nvPicPr>
          <p:cNvPr id="7179" name="Picture 16">
            <a:extLst>
              <a:ext uri="{FF2B5EF4-FFF2-40B4-BE49-F238E27FC236}">
                <a16:creationId xmlns:a16="http://schemas.microsoft.com/office/drawing/2014/main" id="{799739A5-D528-3C4A-A35F-C33DC37F4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997200"/>
            <a:ext cx="2376487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Rectangle 17">
            <a:extLst>
              <a:ext uri="{FF2B5EF4-FFF2-40B4-BE49-F238E27FC236}">
                <a16:creationId xmlns:a16="http://schemas.microsoft.com/office/drawing/2014/main" id="{13CDCA72-0A9C-B24C-A181-981F05F90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25" y="5013325"/>
            <a:ext cx="1768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ostriches</a:t>
            </a:r>
            <a:endParaRPr lang="ru-RU" altLang="ru-RU" sz="2800" b="1"/>
          </a:p>
        </p:txBody>
      </p:sp>
      <p:pic>
        <p:nvPicPr>
          <p:cNvPr id="7181" name="Picture 18">
            <a:extLst>
              <a:ext uri="{FF2B5EF4-FFF2-40B4-BE49-F238E27FC236}">
                <a16:creationId xmlns:a16="http://schemas.microsoft.com/office/drawing/2014/main" id="{7D08DBD0-BE4E-2440-96D9-12FD158444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268413"/>
            <a:ext cx="12668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2" name="Text Box 19">
            <a:extLst>
              <a:ext uri="{FF2B5EF4-FFF2-40B4-BE49-F238E27FC236}">
                <a16:creationId xmlns:a16="http://schemas.microsoft.com/office/drawing/2014/main" id="{C59BDE22-A490-3443-B22A-87EABE49F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781300"/>
            <a:ext cx="17478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a crow</a:t>
            </a:r>
            <a:endParaRPr lang="ru-RU" altLang="ru-RU" sz="2800" b="1"/>
          </a:p>
        </p:txBody>
      </p:sp>
      <p:pic>
        <p:nvPicPr>
          <p:cNvPr id="7183" name="Picture 20">
            <a:extLst>
              <a:ext uri="{FF2B5EF4-FFF2-40B4-BE49-F238E27FC236}">
                <a16:creationId xmlns:a16="http://schemas.microsoft.com/office/drawing/2014/main" id="{B92ACB1E-CB80-004D-B867-BA5980AE89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81525"/>
            <a:ext cx="19621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4" name="Text Box 22">
            <a:extLst>
              <a:ext uri="{FF2B5EF4-FFF2-40B4-BE49-F238E27FC236}">
                <a16:creationId xmlns:a16="http://schemas.microsoft.com/office/drawing/2014/main" id="{463E12D2-2CF8-B940-84CB-233190560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6092825"/>
            <a:ext cx="1604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an owl</a:t>
            </a:r>
            <a:endParaRPr lang="ru-RU" altLang="ru-RU" sz="2800" b="1"/>
          </a:p>
        </p:txBody>
      </p:sp>
      <p:sp>
        <p:nvSpPr>
          <p:cNvPr id="7185" name="AutoShape 23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63640354-E868-6443-BF73-630190F9B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5949950"/>
            <a:ext cx="1150938" cy="7826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6" name="AutoShape 24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2C5DBCE1-6755-9F41-BC7E-5FAE8D79C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6021388"/>
            <a:ext cx="720725" cy="638175"/>
          </a:xfrm>
          <a:prstGeom prst="actionButtonBlank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>
            <a:extLst>
              <a:ext uri="{FF2B5EF4-FFF2-40B4-BE49-F238E27FC236}">
                <a16:creationId xmlns:a16="http://schemas.microsoft.com/office/drawing/2014/main" id="{3572A9BB-0DE5-814C-975F-880BF7C71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/>
              <a:t>Nature</a:t>
            </a:r>
            <a:endParaRPr lang="ru-RU" altLang="ru-RU"/>
          </a:p>
        </p:txBody>
      </p:sp>
      <p:sp>
        <p:nvSpPr>
          <p:cNvPr id="8195" name="Rectangle 18">
            <a:extLst>
              <a:ext uri="{FF2B5EF4-FFF2-40B4-BE49-F238E27FC236}">
                <a16:creationId xmlns:a16="http://schemas.microsoft.com/office/drawing/2014/main" id="{AD22672B-B91B-BC45-A8A5-616F6B4B47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eaLnBrk="1" hangingPunct="1"/>
            <a:r>
              <a:rPr lang="en-US" altLang="ru-RU" sz="3600" b="1">
                <a:solidFill>
                  <a:srgbClr val="800000"/>
                </a:solidFill>
              </a:rPr>
              <a:t>I   </a:t>
            </a:r>
            <a:r>
              <a:rPr lang="en-US" altLang="ru-RU" sz="3600" b="1">
                <a:solidFill>
                  <a:srgbClr val="CC0099"/>
                </a:solidFill>
              </a:rPr>
              <a:t>have   seen</a:t>
            </a:r>
            <a:r>
              <a:rPr lang="en-US" altLang="ru-RU" sz="3600" b="1">
                <a:solidFill>
                  <a:srgbClr val="800000"/>
                </a:solidFill>
              </a:rPr>
              <a:t> a…</a:t>
            </a:r>
          </a:p>
          <a:p>
            <a:pPr eaLnBrk="1" hangingPunct="1"/>
            <a:r>
              <a:rPr lang="en-US" altLang="ru-RU" sz="3600" b="1">
                <a:solidFill>
                  <a:srgbClr val="800000"/>
                </a:solidFill>
              </a:rPr>
              <a:t>I   </a:t>
            </a:r>
            <a:r>
              <a:rPr lang="en-US" altLang="ru-RU" sz="3600" b="1">
                <a:solidFill>
                  <a:srgbClr val="CC0099"/>
                </a:solidFill>
              </a:rPr>
              <a:t>have   </a:t>
            </a:r>
            <a:r>
              <a:rPr lang="en-US" altLang="ru-RU" sz="3600" b="1"/>
              <a:t>never</a:t>
            </a:r>
            <a:r>
              <a:rPr lang="en-US" altLang="ru-RU" sz="3600" b="1">
                <a:solidFill>
                  <a:srgbClr val="CC0099"/>
                </a:solidFill>
              </a:rPr>
              <a:t>  seen</a:t>
            </a:r>
            <a:r>
              <a:rPr lang="en-US" altLang="ru-RU" sz="3600" b="1">
                <a:solidFill>
                  <a:srgbClr val="800000"/>
                </a:solidFill>
              </a:rPr>
              <a:t> a…</a:t>
            </a:r>
          </a:p>
          <a:p>
            <a:pPr eaLnBrk="1" hangingPunct="1"/>
            <a:r>
              <a:rPr lang="en-US" altLang="ru-RU" sz="3600" b="1">
                <a:solidFill>
                  <a:srgbClr val="800000"/>
                </a:solidFill>
              </a:rPr>
              <a:t>I may have a                         as a  pet.</a:t>
            </a:r>
            <a:endParaRPr lang="ru-RU" altLang="ru-RU" sz="3600" b="1">
              <a:solidFill>
                <a:srgbClr val="800000"/>
              </a:solidFill>
            </a:endParaRPr>
          </a:p>
          <a:p>
            <a:pPr eaLnBrk="1" hangingPunct="1"/>
            <a:endParaRPr lang="ru-RU" altLang="ru-RU" sz="3600" b="1">
              <a:solidFill>
                <a:srgbClr val="800000"/>
              </a:solidFill>
            </a:endParaRPr>
          </a:p>
        </p:txBody>
      </p:sp>
      <p:pic>
        <p:nvPicPr>
          <p:cNvPr id="8196" name="Picture 19">
            <a:extLst>
              <a:ext uri="{FF2B5EF4-FFF2-40B4-BE49-F238E27FC236}">
                <a16:creationId xmlns:a16="http://schemas.microsoft.com/office/drawing/2014/main" id="{E192D477-86A4-4843-97F7-A764AFBAF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924175"/>
            <a:ext cx="1512888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AutoShape 2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2A1EF06-C73A-214F-A782-B81DCE60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5113" y="5949950"/>
            <a:ext cx="971550" cy="6921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E7D213F-1C1F-6141-AD89-500B0104E6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Grammar</a:t>
            </a:r>
            <a:endParaRPr lang="ru-RU" altLang="ru-RU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E66F05C-B439-E947-9255-64AF0118D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64613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ru-RU" sz="2800"/>
              <a:t>Another-</a:t>
            </a:r>
            <a:r>
              <a:rPr lang="ru-RU" altLang="ru-RU" sz="2800"/>
              <a:t> «другой, еще один»,ед.ч</a:t>
            </a:r>
            <a:endParaRPr lang="en-US" altLang="ru-RU" sz="2800"/>
          </a:p>
          <a:p>
            <a:pPr eaLnBrk="1" hangingPunct="1">
              <a:lnSpc>
                <a:spcPct val="80000"/>
              </a:lnSpc>
            </a:pPr>
            <a:r>
              <a:rPr lang="en-US" altLang="ru-RU" sz="3600" b="1">
                <a:solidFill>
                  <a:srgbClr val="800000"/>
                </a:solidFill>
              </a:rPr>
              <a:t>I’d like </a:t>
            </a:r>
            <a:r>
              <a:rPr lang="en-US" altLang="ru-RU" sz="3600" b="1">
                <a:solidFill>
                  <a:srgbClr val="CC0099"/>
                </a:solidFill>
              </a:rPr>
              <a:t>another</a:t>
            </a:r>
            <a:r>
              <a:rPr lang="en-US" altLang="ru-RU" sz="3600" b="1">
                <a:solidFill>
                  <a:srgbClr val="800000"/>
                </a:solidFill>
              </a:rPr>
              <a:t> cup of tea</a:t>
            </a:r>
            <a:endParaRPr lang="ru-RU" altLang="ru-RU" sz="3600" b="1">
              <a:solidFill>
                <a:srgbClr val="8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ru-RU" sz="2800"/>
              <a:t>other-</a:t>
            </a:r>
            <a:r>
              <a:rPr lang="ru-RU" altLang="ru-RU" sz="2800"/>
              <a:t> «другие, дополнительные»,мн.ч</a:t>
            </a:r>
            <a:endParaRPr lang="en-US" altLang="ru-RU" sz="2800"/>
          </a:p>
          <a:p>
            <a:pPr eaLnBrk="1" hangingPunct="1">
              <a:lnSpc>
                <a:spcPct val="80000"/>
              </a:lnSpc>
            </a:pPr>
            <a:r>
              <a:rPr lang="en-US" altLang="ru-RU" sz="3600" b="1">
                <a:solidFill>
                  <a:srgbClr val="CC0099"/>
                </a:solidFill>
              </a:rPr>
              <a:t>other</a:t>
            </a:r>
            <a:r>
              <a:rPr lang="en-US" altLang="ru-RU" sz="3600" b="1">
                <a:solidFill>
                  <a:srgbClr val="800000"/>
                </a:solidFill>
              </a:rPr>
              <a:t> friends</a:t>
            </a:r>
            <a:endParaRPr lang="ru-RU" altLang="ru-RU" sz="3600" b="1">
              <a:solidFill>
                <a:srgbClr val="8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ru-RU" sz="2800"/>
              <a:t>other</a:t>
            </a:r>
            <a:r>
              <a:rPr lang="ru-RU" altLang="ru-RU" sz="2800"/>
              <a:t>+сущ</a:t>
            </a:r>
            <a:r>
              <a:rPr lang="en-US" altLang="ru-RU" sz="2800"/>
              <a:t>.</a:t>
            </a:r>
            <a:r>
              <a:rPr lang="ru-RU" altLang="ru-RU" sz="2800"/>
              <a:t>= </a:t>
            </a:r>
            <a:r>
              <a:rPr lang="en-US" altLang="ru-RU" sz="2800"/>
              <a:t>others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2800"/>
              <a:t>The other- </a:t>
            </a:r>
            <a:r>
              <a:rPr lang="ru-RU" altLang="ru-RU" sz="2800"/>
              <a:t>определенные люди,</a:t>
            </a:r>
            <a:r>
              <a:rPr lang="en-US" altLang="ru-RU" sz="2800"/>
              <a:t> </a:t>
            </a:r>
            <a:r>
              <a:rPr lang="ru-RU" altLang="ru-RU" sz="2800"/>
              <a:t>предметы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b="1">
                <a:solidFill>
                  <a:srgbClr val="800000"/>
                </a:solidFill>
              </a:rPr>
              <a:t>I have two pets, one is a parrot,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b="1">
                <a:solidFill>
                  <a:srgbClr val="800000"/>
                </a:solidFill>
              </a:rPr>
              <a:t>   </a:t>
            </a:r>
            <a:r>
              <a:rPr lang="en-US" altLang="ru-RU" b="1">
                <a:solidFill>
                  <a:srgbClr val="0000FF"/>
                </a:solidFill>
              </a:rPr>
              <a:t>the other</a:t>
            </a:r>
            <a:r>
              <a:rPr lang="en-US" altLang="ru-RU" b="1">
                <a:solidFill>
                  <a:srgbClr val="800000"/>
                </a:solidFill>
              </a:rPr>
              <a:t> is a dog</a:t>
            </a:r>
            <a:r>
              <a:rPr lang="en-US" altLang="ru-RU" sz="2800" b="1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b="1">
                <a:solidFill>
                  <a:srgbClr val="0000FF"/>
                </a:solidFill>
              </a:rPr>
              <a:t> the other </a:t>
            </a:r>
            <a:r>
              <a:rPr lang="en-US" altLang="ru-RU" b="1">
                <a:solidFill>
                  <a:srgbClr val="800000"/>
                </a:solidFill>
              </a:rPr>
              <a:t>pets = </a:t>
            </a:r>
            <a:r>
              <a:rPr lang="en-US" altLang="ru-RU" b="1">
                <a:solidFill>
                  <a:srgbClr val="0000FF"/>
                </a:solidFill>
              </a:rPr>
              <a:t>the others </a:t>
            </a:r>
            <a:endParaRPr lang="en-US" altLang="ru-RU" sz="2800" b="1"/>
          </a:p>
          <a:p>
            <a:pPr eaLnBrk="1" hangingPunct="1">
              <a:lnSpc>
                <a:spcPct val="80000"/>
              </a:lnSpc>
            </a:pPr>
            <a:endParaRPr lang="ru-RU" altLang="ru-RU" sz="28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DA793FC-7E74-164B-A554-D7190D1DE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Training</a:t>
            </a:r>
            <a:endParaRPr lang="ru-RU" altLang="ru-RU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D3F5DF4-B9C3-1845-A0C6-4A67FA8B06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852988"/>
          </a:xfrm>
        </p:spPr>
        <p:txBody>
          <a:bodyPr/>
          <a:lstStyle/>
          <a:p>
            <a:pPr eaLnBrk="1" hangingPunct="1"/>
            <a:r>
              <a:rPr lang="en-US" altLang="ru-RU"/>
              <a:t>Ex.4 p.94 – in pairs</a:t>
            </a:r>
          </a:p>
          <a:p>
            <a:pPr eaLnBrk="1" hangingPunct="1"/>
            <a:r>
              <a:rPr lang="en-US" altLang="ru-RU"/>
              <a:t>Ex.5 p.94-95 – test </a:t>
            </a:r>
            <a:r>
              <a:rPr lang="ru-RU" altLang="ru-RU"/>
              <a:t>6-15</a:t>
            </a:r>
          </a:p>
          <a:p>
            <a:pPr eaLnBrk="1" hangingPunct="1"/>
            <a:r>
              <a:rPr lang="ru-RU" altLang="ru-RU"/>
              <a:t>1.</a:t>
            </a:r>
          </a:p>
          <a:p>
            <a:pPr eaLnBrk="1" hangingPunct="1"/>
            <a:r>
              <a:rPr lang="ru-RU" altLang="ru-RU"/>
              <a:t>2.</a:t>
            </a:r>
          </a:p>
          <a:p>
            <a:pPr eaLnBrk="1" hangingPunct="1"/>
            <a:r>
              <a:rPr lang="ru-RU" altLang="ru-RU"/>
              <a:t>3.</a:t>
            </a:r>
          </a:p>
          <a:p>
            <a:pPr eaLnBrk="1" hangingPunct="1"/>
            <a:r>
              <a:rPr lang="ru-RU" altLang="ru-RU"/>
              <a:t>4.</a:t>
            </a:r>
          </a:p>
          <a:p>
            <a:pPr eaLnBrk="1" hangingPunct="1"/>
            <a:r>
              <a:rPr lang="ru-RU" altLang="ru-RU"/>
              <a:t>5.</a:t>
            </a:r>
          </a:p>
        </p:txBody>
      </p:sp>
      <p:sp>
        <p:nvSpPr>
          <p:cNvPr id="10244" name="AutoShape 5">
            <a:extLst>
              <a:ext uri="{FF2B5EF4-FFF2-40B4-BE49-F238E27FC236}">
                <a16:creationId xmlns:a16="http://schemas.microsoft.com/office/drawing/2014/main" id="{5D0B9666-33DB-944E-99A7-828540F2D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2852738"/>
            <a:ext cx="1800225" cy="503237"/>
          </a:xfrm>
          <a:prstGeom prst="cloudCallout">
            <a:avLst>
              <a:gd name="adj1" fmla="val -23634"/>
              <a:gd name="adj2" fmla="val 54731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another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45" name="AutoShape 6">
            <a:extLst>
              <a:ext uri="{FF2B5EF4-FFF2-40B4-BE49-F238E27FC236}">
                <a16:creationId xmlns:a16="http://schemas.microsoft.com/office/drawing/2014/main" id="{317D9F31-D691-2149-8AE3-2DFB1468E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2852738"/>
            <a:ext cx="1800225" cy="503237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8199" name="AutoShape 7">
            <a:extLst>
              <a:ext uri="{FF2B5EF4-FFF2-40B4-BE49-F238E27FC236}">
                <a16:creationId xmlns:a16="http://schemas.microsoft.com/office/drawing/2014/main" id="{C78E223A-E21F-C04E-8384-221324421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2781300"/>
            <a:ext cx="1800225" cy="503238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pic>
        <p:nvPicPr>
          <p:cNvPr id="8200" name="Picture 8">
            <a:extLst>
              <a:ext uri="{FF2B5EF4-FFF2-40B4-BE49-F238E27FC236}">
                <a16:creationId xmlns:a16="http://schemas.microsoft.com/office/drawing/2014/main" id="{BED8D2F8-0447-1C41-BABB-744A38D9A0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908050"/>
            <a:ext cx="21050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AutoShape 9">
            <a:extLst>
              <a:ext uri="{FF2B5EF4-FFF2-40B4-BE49-F238E27FC236}">
                <a16:creationId xmlns:a16="http://schemas.microsoft.com/office/drawing/2014/main" id="{C0294DBE-BDBF-AA40-829D-B238B4102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3357563"/>
            <a:ext cx="1800225" cy="503237"/>
          </a:xfrm>
          <a:prstGeom prst="cloudCallout">
            <a:avLst>
              <a:gd name="adj1" fmla="val -23634"/>
              <a:gd name="adj2" fmla="val 54731"/>
            </a:avLst>
          </a:pr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another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49" name="AutoShape 10">
            <a:extLst>
              <a:ext uri="{FF2B5EF4-FFF2-40B4-BE49-F238E27FC236}">
                <a16:creationId xmlns:a16="http://schemas.microsoft.com/office/drawing/2014/main" id="{64AE430B-1CBB-D448-A0E7-51C7D9AEC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3284538"/>
            <a:ext cx="1800225" cy="503237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8203" name="AutoShape 11">
            <a:extLst>
              <a:ext uri="{FF2B5EF4-FFF2-40B4-BE49-F238E27FC236}">
                <a16:creationId xmlns:a16="http://schemas.microsoft.com/office/drawing/2014/main" id="{A7CF5157-6923-4E40-9A85-F8AC357FE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3284538"/>
            <a:ext cx="2016125" cy="576262"/>
          </a:xfrm>
          <a:prstGeom prst="cloudCallout">
            <a:avLst>
              <a:gd name="adj1" fmla="val -26458"/>
              <a:gd name="adj2" fmla="val -8676"/>
            </a:avLst>
          </a:pr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others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51" name="AutoShape 12">
            <a:extLst>
              <a:ext uri="{FF2B5EF4-FFF2-40B4-BE49-F238E27FC236}">
                <a16:creationId xmlns:a16="http://schemas.microsoft.com/office/drawing/2014/main" id="{3ADD4712-42F0-F24C-B9D8-AD219A020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3933825"/>
            <a:ext cx="1800225" cy="503238"/>
          </a:xfrm>
          <a:prstGeom prst="cloudCallout">
            <a:avLst>
              <a:gd name="adj1" fmla="val -23634"/>
              <a:gd name="adj2" fmla="val 54731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another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52" name="AutoShape 13">
            <a:extLst>
              <a:ext uri="{FF2B5EF4-FFF2-40B4-BE49-F238E27FC236}">
                <a16:creationId xmlns:a16="http://schemas.microsoft.com/office/drawing/2014/main" id="{A861D7D1-95D4-D54B-B6F7-51B7D6C62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3860800"/>
            <a:ext cx="1800225" cy="503238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53" name="AutoShape 14">
            <a:extLst>
              <a:ext uri="{FF2B5EF4-FFF2-40B4-BE49-F238E27FC236}">
                <a16:creationId xmlns:a16="http://schemas.microsoft.com/office/drawing/2014/main" id="{6E574537-0B35-9A40-84D0-23409E065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4508500"/>
            <a:ext cx="1800225" cy="503238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00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54" name="AutoShape 15">
            <a:extLst>
              <a:ext uri="{FF2B5EF4-FFF2-40B4-BE49-F238E27FC236}">
                <a16:creationId xmlns:a16="http://schemas.microsoft.com/office/drawing/2014/main" id="{F261984B-8A09-AF4B-BE88-73FFD5F04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5229225"/>
            <a:ext cx="1800225" cy="503238"/>
          </a:xfrm>
          <a:prstGeom prst="cloudCallout">
            <a:avLst>
              <a:gd name="adj1" fmla="val -15875"/>
              <a:gd name="adj2" fmla="val -54417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8208" name="AutoShape 16">
            <a:extLst>
              <a:ext uri="{FF2B5EF4-FFF2-40B4-BE49-F238E27FC236}">
                <a16:creationId xmlns:a16="http://schemas.microsoft.com/office/drawing/2014/main" id="{638F48B5-F6A5-2741-85C9-77CB9FEDE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3860800"/>
            <a:ext cx="2016125" cy="576263"/>
          </a:xfrm>
          <a:prstGeom prst="cloudCallout">
            <a:avLst>
              <a:gd name="adj1" fmla="val -19292"/>
              <a:gd name="adj2" fmla="val -28514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others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8209" name="AutoShape 17">
            <a:extLst>
              <a:ext uri="{FF2B5EF4-FFF2-40B4-BE49-F238E27FC236}">
                <a16:creationId xmlns:a16="http://schemas.microsoft.com/office/drawing/2014/main" id="{2B05255F-7AC9-7347-98E8-AE76E10B2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4508500"/>
            <a:ext cx="1800225" cy="503238"/>
          </a:xfrm>
          <a:prstGeom prst="cloudCallout">
            <a:avLst>
              <a:gd name="adj1" fmla="val -15606"/>
              <a:gd name="adj2" fmla="val -16560"/>
            </a:avLst>
          </a:prstGeom>
          <a:gradFill rotWithShape="1">
            <a:gsLst>
              <a:gs pos="0">
                <a:srgbClr val="00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another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57" name="AutoShape 18">
            <a:extLst>
              <a:ext uri="{FF2B5EF4-FFF2-40B4-BE49-F238E27FC236}">
                <a16:creationId xmlns:a16="http://schemas.microsoft.com/office/drawing/2014/main" id="{44F0485D-040D-E149-84F6-D955776ED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229225"/>
            <a:ext cx="1800225" cy="503238"/>
          </a:xfrm>
          <a:prstGeom prst="cloudCallout">
            <a:avLst>
              <a:gd name="adj1" fmla="val -3616"/>
              <a:gd name="adj2" fmla="val -50000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>
                <a:solidFill>
                  <a:srgbClr val="000000"/>
                </a:solidFill>
              </a:rPr>
              <a:t>another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10258" name="AutoShape 19">
            <a:extLst>
              <a:ext uri="{FF2B5EF4-FFF2-40B4-BE49-F238E27FC236}">
                <a16:creationId xmlns:a16="http://schemas.microsoft.com/office/drawing/2014/main" id="{5C0E4EF2-454C-1D49-892E-C68BBEF1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4652963"/>
            <a:ext cx="2016125" cy="576262"/>
          </a:xfrm>
          <a:prstGeom prst="cloudCallout">
            <a:avLst>
              <a:gd name="adj1" fmla="val -19292"/>
              <a:gd name="adj2" fmla="val -28514"/>
            </a:avLst>
          </a:prstGeom>
          <a:gradFill rotWithShape="1">
            <a:gsLst>
              <a:gs pos="0">
                <a:srgbClr val="00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others</a:t>
            </a:r>
            <a:endParaRPr lang="ru-RU" altLang="ru-RU" b="1">
              <a:solidFill>
                <a:srgbClr val="000000"/>
              </a:solidFill>
            </a:endParaRPr>
          </a:p>
        </p:txBody>
      </p:sp>
      <p:sp>
        <p:nvSpPr>
          <p:cNvPr id="8212" name="AutoShape 20">
            <a:extLst>
              <a:ext uri="{FF2B5EF4-FFF2-40B4-BE49-F238E27FC236}">
                <a16:creationId xmlns:a16="http://schemas.microsoft.com/office/drawing/2014/main" id="{B500816E-6D66-8648-9496-2890AFDA3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5373688"/>
            <a:ext cx="1800225" cy="503237"/>
          </a:xfrm>
          <a:prstGeom prst="cloudCallout">
            <a:avLst>
              <a:gd name="adj1" fmla="val -23634"/>
              <a:gd name="adj2" fmla="val 40222"/>
            </a:avLst>
          </a:prstGeom>
          <a:gradFill rotWithShape="1">
            <a:gsLst>
              <a:gs pos="0">
                <a:srgbClr val="CC00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>
                <a:solidFill>
                  <a:srgbClr val="000000"/>
                </a:solidFill>
              </a:rPr>
              <a:t> </a:t>
            </a:r>
            <a:r>
              <a:rPr lang="en-US" altLang="ru-RU" b="1">
                <a:solidFill>
                  <a:srgbClr val="000000"/>
                </a:solidFill>
              </a:rPr>
              <a:t>the other</a:t>
            </a:r>
            <a:endParaRPr lang="ru-RU" altLang="ru-RU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81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2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82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82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20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82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2"/>
                  </p:tgtEl>
                </p:cond>
              </p:nextCondLst>
            </p:seq>
          </p:childTnLst>
        </p:cTn>
      </p:par>
    </p:tnLst>
    <p:bldLst>
      <p:bldP spid="8199" grpId="0"/>
      <p:bldP spid="8203" grpId="0"/>
      <p:bldP spid="8203" grpId="1"/>
      <p:bldP spid="8208" grpId="0"/>
      <p:bldP spid="8209" grpId="0"/>
      <p:bldP spid="82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E34A0D8-392F-2F42-B84E-5F005B8126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The keys</a:t>
            </a:r>
            <a:endParaRPr lang="ru-RU" altLang="ru-RU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968177E-64C6-6740-AA27-3CE101472D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4244975" cy="4525963"/>
          </a:xfrm>
        </p:spPr>
        <p:txBody>
          <a:bodyPr/>
          <a:lstStyle/>
          <a:p>
            <a:pPr eaLnBrk="1" hangingPunct="1"/>
            <a:r>
              <a:rPr lang="en-US" altLang="ru-RU"/>
              <a:t>6. another</a:t>
            </a:r>
          </a:p>
          <a:p>
            <a:pPr eaLnBrk="1" hangingPunct="1"/>
            <a:r>
              <a:rPr lang="en-US" altLang="ru-RU"/>
              <a:t>7. others</a:t>
            </a:r>
          </a:p>
          <a:p>
            <a:pPr eaLnBrk="1" hangingPunct="1"/>
            <a:r>
              <a:rPr lang="en-US" altLang="ru-RU"/>
              <a:t>8. the other</a:t>
            </a:r>
          </a:p>
          <a:p>
            <a:pPr eaLnBrk="1" hangingPunct="1"/>
            <a:r>
              <a:rPr lang="en-US" altLang="ru-RU"/>
              <a:t>9. others</a:t>
            </a:r>
          </a:p>
          <a:p>
            <a:pPr eaLnBrk="1" hangingPunct="1"/>
            <a:r>
              <a:rPr lang="en-US" altLang="ru-RU"/>
              <a:t>10. the others</a:t>
            </a:r>
          </a:p>
          <a:p>
            <a:pPr eaLnBrk="1" hangingPunct="1">
              <a:buFontTx/>
              <a:buNone/>
            </a:pPr>
            <a:r>
              <a:rPr lang="ru-RU" altLang="ru-RU">
                <a:solidFill>
                  <a:srgbClr val="FF0000"/>
                </a:solidFill>
              </a:rPr>
              <a:t>«5»-</a:t>
            </a:r>
            <a:r>
              <a:rPr lang="ru-RU" altLang="ru-RU"/>
              <a:t> </a:t>
            </a:r>
            <a:r>
              <a:rPr lang="en-US" altLang="ru-RU">
                <a:solidFill>
                  <a:srgbClr val="0000FF"/>
                </a:solidFill>
              </a:rPr>
              <a:t>without mistakes</a:t>
            </a:r>
            <a:r>
              <a:rPr lang="ru-RU" altLang="ru-RU">
                <a:solidFill>
                  <a:srgbClr val="0000FF"/>
                </a:solidFill>
              </a:rPr>
              <a:t>;</a:t>
            </a:r>
            <a:r>
              <a:rPr lang="en-US" altLang="ru-RU"/>
              <a:t> </a:t>
            </a:r>
            <a:r>
              <a:rPr lang="ru-RU" altLang="ru-RU">
                <a:solidFill>
                  <a:srgbClr val="0000FF"/>
                </a:solidFill>
              </a:rPr>
              <a:t>1 </a:t>
            </a:r>
            <a:r>
              <a:rPr lang="en-US" altLang="ru-RU">
                <a:solidFill>
                  <a:srgbClr val="0000FF"/>
                </a:solidFill>
              </a:rPr>
              <a:t>mistake</a:t>
            </a:r>
            <a:endParaRPr lang="ru-RU" altLang="ru-RU">
              <a:solidFill>
                <a:srgbClr val="0000FF"/>
              </a:solidFill>
            </a:endParaRP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3A87A332-B284-EA40-AB9C-F81608422F02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11. another</a:t>
            </a:r>
          </a:p>
          <a:p>
            <a:pPr eaLnBrk="1" hangingPunct="1"/>
            <a:r>
              <a:rPr lang="en-US" altLang="ru-RU"/>
              <a:t>12. other</a:t>
            </a:r>
          </a:p>
          <a:p>
            <a:pPr eaLnBrk="1" hangingPunct="1"/>
            <a:r>
              <a:rPr lang="en-US" altLang="ru-RU"/>
              <a:t>13. other</a:t>
            </a:r>
          </a:p>
          <a:p>
            <a:pPr eaLnBrk="1" hangingPunct="1"/>
            <a:r>
              <a:rPr lang="en-US" altLang="ru-RU"/>
              <a:t>14. another</a:t>
            </a:r>
          </a:p>
          <a:p>
            <a:pPr eaLnBrk="1" hangingPunct="1"/>
            <a:r>
              <a:rPr lang="en-US" altLang="ru-RU"/>
              <a:t>15. the others</a:t>
            </a:r>
          </a:p>
          <a:p>
            <a:pPr eaLnBrk="1" hangingPunct="1">
              <a:buFontTx/>
              <a:buNone/>
            </a:pPr>
            <a:r>
              <a:rPr lang="ru-RU" altLang="ru-RU" sz="2800">
                <a:solidFill>
                  <a:srgbClr val="FF0000"/>
                </a:solidFill>
              </a:rPr>
              <a:t>«4»</a:t>
            </a:r>
            <a:r>
              <a:rPr lang="ru-RU" altLang="ru-RU" sz="2800"/>
              <a:t> - </a:t>
            </a:r>
            <a:r>
              <a:rPr lang="ru-RU" altLang="ru-RU" sz="2800">
                <a:solidFill>
                  <a:srgbClr val="0000FF"/>
                </a:solidFill>
              </a:rPr>
              <a:t>2 - 4 </a:t>
            </a:r>
            <a:r>
              <a:rPr lang="en-US" altLang="ru-RU">
                <a:solidFill>
                  <a:srgbClr val="0000FF"/>
                </a:solidFill>
              </a:rPr>
              <a:t>mistakes</a:t>
            </a:r>
            <a:endParaRPr lang="ru-RU" altLang="ru-RU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7">
            <a:extLst>
              <a:ext uri="{FF2B5EF4-FFF2-40B4-BE49-F238E27FC236}">
                <a16:creationId xmlns:a16="http://schemas.microsoft.com/office/drawing/2014/main" id="{7F759BCE-CC13-AD43-A3A7-FE482ADC39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836613"/>
            <a:ext cx="747713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8">
            <a:extLst>
              <a:ext uri="{FF2B5EF4-FFF2-40B4-BE49-F238E27FC236}">
                <a16:creationId xmlns:a16="http://schemas.microsoft.com/office/drawing/2014/main" id="{50971285-6CE9-6143-A2E6-9915F2D097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4675"/>
            <a:ext cx="87312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9">
            <a:extLst>
              <a:ext uri="{FF2B5EF4-FFF2-40B4-BE49-F238E27FC236}">
                <a16:creationId xmlns:a16="http://schemas.microsoft.com/office/drawing/2014/main" id="{F3513DA0-F13C-2F47-8EEC-3F6B3968C8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04813"/>
            <a:ext cx="5492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0">
            <a:extLst>
              <a:ext uri="{FF2B5EF4-FFF2-40B4-BE49-F238E27FC236}">
                <a16:creationId xmlns:a16="http://schemas.microsoft.com/office/drawing/2014/main" id="{4AA4A88F-6480-7446-A53E-71774BA45B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0350"/>
            <a:ext cx="7175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1">
            <a:extLst>
              <a:ext uri="{FF2B5EF4-FFF2-40B4-BE49-F238E27FC236}">
                <a16:creationId xmlns:a16="http://schemas.microsoft.com/office/drawing/2014/main" id="{760BE304-050A-B441-BA48-F9BB5D56F8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15888"/>
            <a:ext cx="8207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2">
            <a:extLst>
              <a:ext uri="{FF2B5EF4-FFF2-40B4-BE49-F238E27FC236}">
                <a16:creationId xmlns:a16="http://schemas.microsoft.com/office/drawing/2014/main" id="{438ED3D0-4383-E645-BD81-5195562EB2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8913"/>
            <a:ext cx="769937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23">
            <a:extLst>
              <a:ext uri="{FF2B5EF4-FFF2-40B4-BE49-F238E27FC236}">
                <a16:creationId xmlns:a16="http://schemas.microsoft.com/office/drawing/2014/main" id="{6BA6656F-D943-004E-ADE3-051D8D5E8D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04813"/>
            <a:ext cx="5762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24">
            <a:extLst>
              <a:ext uri="{FF2B5EF4-FFF2-40B4-BE49-F238E27FC236}">
                <a16:creationId xmlns:a16="http://schemas.microsoft.com/office/drawing/2014/main" id="{816E375C-DE32-A448-864A-615CE3326B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836613"/>
            <a:ext cx="6588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25">
            <a:extLst>
              <a:ext uri="{FF2B5EF4-FFF2-40B4-BE49-F238E27FC236}">
                <a16:creationId xmlns:a16="http://schemas.microsoft.com/office/drawing/2014/main" id="{1550CF91-AEC3-9044-ABBD-5163CA5E77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196975"/>
            <a:ext cx="6858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26">
            <a:extLst>
              <a:ext uri="{FF2B5EF4-FFF2-40B4-BE49-F238E27FC236}">
                <a16:creationId xmlns:a16="http://schemas.microsoft.com/office/drawing/2014/main" id="{F8F512EC-F9D6-FA47-9720-6445147422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989138"/>
            <a:ext cx="820737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48C8667E-3101-C442-B94A-E427B4D86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606800"/>
            <a:ext cx="1654175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>
            <a:hlinkClick r:id="" action="ppaction://media"/>
            <a:extLst>
              <a:ext uri="{FF2B5EF4-FFF2-40B4-BE49-F238E27FC236}">
                <a16:creationId xmlns:a16="http://schemas.microsoft.com/office/drawing/2014/main" id="{1E7C830C-89C2-B643-8D6C-60540739ED74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01933" y="1635955"/>
            <a:ext cx="275699" cy="275845"/>
          </a:xfrm>
          <a:prstGeom prst="rect">
            <a:avLst/>
          </a:prstGeom>
          <a:noFill/>
        </p:spPr>
      </p:pic>
      <p:pic>
        <p:nvPicPr>
          <p:cNvPr id="13342" name="08 - Track  8.mp3">
            <a:hlinkClick r:id="" action="ppaction://media"/>
            <a:extLst>
              <a:ext uri="{FF2B5EF4-FFF2-40B4-BE49-F238E27FC236}">
                <a16:creationId xmlns:a16="http://schemas.microsoft.com/office/drawing/2014/main" id="{10892EE6-9B41-4049-B9BF-79AAE5E0F5B7}"/>
              </a:ext>
            </a:extLst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969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0.wav" descr="Picture 10.wav">
            <a:hlinkClick r:id="" action="ppaction://media"/>
            <a:extLst>
              <a:ext uri="{FF2B5EF4-FFF2-40B4-BE49-F238E27FC236}">
                <a16:creationId xmlns:a16="http://schemas.microsoft.com/office/drawing/2014/main" id="{510D17D8-CF3E-2048-B707-8DD06D949326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5445125"/>
            <a:ext cx="8128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33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4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4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4E82D21-ABA5-CE4A-9EF5-449ADF7C4C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/>
              <a:t>Nature</a:t>
            </a:r>
            <a:endParaRPr lang="ru-RU" altLang="ru-RU"/>
          </a:p>
        </p:txBody>
      </p:sp>
      <p:pic>
        <p:nvPicPr>
          <p:cNvPr id="15367" name="Picture 7">
            <a:extLst>
              <a:ext uri="{FF2B5EF4-FFF2-40B4-BE49-F238E27FC236}">
                <a16:creationId xmlns:a16="http://schemas.microsoft.com/office/drawing/2014/main" id="{3D9282BE-9965-954B-944E-2E5CFE9570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21163"/>
            <a:ext cx="19621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>
            <a:extLst>
              <a:ext uri="{FF2B5EF4-FFF2-40B4-BE49-F238E27FC236}">
                <a16:creationId xmlns:a16="http://schemas.microsoft.com/office/drawing/2014/main" id="{B20949DA-C77B-8E44-BCBC-59A333413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92375"/>
            <a:ext cx="25209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9">
            <a:extLst>
              <a:ext uri="{FF2B5EF4-FFF2-40B4-BE49-F238E27FC236}">
                <a16:creationId xmlns:a16="http://schemas.microsoft.com/office/drawing/2014/main" id="{F5EC61B3-B5D5-0E4C-9C21-2294AB88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492375"/>
            <a:ext cx="28067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290</Words>
  <Application>Microsoft Macintosh PowerPoint</Application>
  <PresentationFormat>Экран (4:3)</PresentationFormat>
  <Paragraphs>86</Paragraphs>
  <Slides>10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Tahoma</vt:lpstr>
      <vt:lpstr>Wingdings</vt:lpstr>
      <vt:lpstr>Оформление по умолчанию</vt:lpstr>
      <vt:lpstr>Тема Office</vt:lpstr>
      <vt:lpstr>Океан</vt:lpstr>
      <vt:lpstr>Презентация PowerPoint</vt:lpstr>
      <vt:lpstr>Nature</vt:lpstr>
      <vt:lpstr>Nature</vt:lpstr>
      <vt:lpstr>Nature</vt:lpstr>
      <vt:lpstr>Grammar</vt:lpstr>
      <vt:lpstr>Training</vt:lpstr>
      <vt:lpstr>The keys</vt:lpstr>
      <vt:lpstr>Презентация PowerPoint</vt:lpstr>
      <vt:lpstr>Nature</vt:lpstr>
      <vt:lpstr>Презентация PowerPoint</vt:lpstr>
    </vt:vector>
  </TitlesOfParts>
  <Company>NhT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Валерия Василишина</cp:lastModifiedBy>
  <cp:revision>9</cp:revision>
  <dcterms:created xsi:type="dcterms:W3CDTF">2010-11-23T21:56:00Z</dcterms:created>
  <dcterms:modified xsi:type="dcterms:W3CDTF">2020-03-12T19:55:36Z</dcterms:modified>
</cp:coreProperties>
</file>